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media/media8.wav" ContentType="audio/x-wav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media/media4.wav" ContentType="audio/x-wav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media7.wav" ContentType="audio/x-wav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media/media5.wav" ContentType="audio/x-wav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media/media3.wav" ContentType="audio/x-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media/media1.wav" ContentType="audio/x-wav"/>
  <Override PartName="/ppt/media/audio31.wav" ContentType="audio/x-wav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media/media6.wav" ContentType="audio/x-wav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media/media2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14" r:id="rId53"/>
    <p:sldId id="308" r:id="rId54"/>
    <p:sldId id="309" r:id="rId55"/>
    <p:sldId id="310" r:id="rId56"/>
    <p:sldId id="311" r:id="rId57"/>
    <p:sldId id="312" r:id="rId58"/>
    <p:sldId id="313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5E29"/>
    <a:srgbClr val="D2693A"/>
    <a:srgbClr val="E6461A"/>
    <a:srgbClr val="CE4832"/>
    <a:srgbClr val="BA4646"/>
    <a:srgbClr val="D93827"/>
    <a:srgbClr val="F5F507"/>
    <a:srgbClr val="990099"/>
    <a:srgbClr val="83FD1A"/>
    <a:srgbClr val="65E4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8746" autoAdjust="0"/>
  </p:normalViewPr>
  <p:slideViewPr>
    <p:cSldViewPr>
      <p:cViewPr>
        <p:scale>
          <a:sx n="66" d="100"/>
          <a:sy n="66" d="100"/>
        </p:scale>
        <p:origin x="-142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1548E-CEAE-4594-8800-11D2844438F1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EC19B-DE11-4380-A908-983EFA6A0A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01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4352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A475-DC09-40B5-BD3B-C595C9458E8F}" type="datetimeFigureOut">
              <a:rPr lang="es-ES" smtClean="0"/>
              <a:pPr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71E67-EDC8-4712-85CA-4BC407221B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slide" Target="slide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6" Type="http://schemas.openxmlformats.org/officeDocument/2006/relationships/image" Target="../media/image29.png"/><Relationship Id="rId5" Type="http://schemas.openxmlformats.org/officeDocument/2006/relationships/slide" Target="slide11.xml"/><Relationship Id="rId10" Type="http://schemas.openxmlformats.org/officeDocument/2006/relationships/image" Target="../media/image23.png"/><Relationship Id="rId4" Type="http://schemas.openxmlformats.org/officeDocument/2006/relationships/slide" Target="slide15.xml"/><Relationship Id="rId9" Type="http://schemas.microsoft.com/office/2007/relationships/media" Target="../media/media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microsoft.com/office/2007/relationships/media" Target="../media/media4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wav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image" Target="../media/image25.png"/><Relationship Id="rId4" Type="http://schemas.openxmlformats.org/officeDocument/2006/relationships/slide" Target="slide15.xml"/><Relationship Id="rId9" Type="http://schemas.microsoft.com/office/2007/relationships/media" Target="../media/media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wav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image" Target="../media/image26.png"/><Relationship Id="rId4" Type="http://schemas.openxmlformats.org/officeDocument/2006/relationships/slide" Target="slide15.xml"/><Relationship Id="rId9" Type="http://schemas.microsoft.com/office/2007/relationships/media" Target="../media/media6.wav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media" Target="../media/media7.wav"/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wav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8.xml"/><Relationship Id="rId4" Type="http://schemas.openxmlformats.org/officeDocument/2006/relationships/slide" Target="slide15.xml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trompeta%20perdedor.mp3" TargetMode="Externa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Sonido%20Victoria%20Final%20fantasy%20X.mp3" TargetMode="External"/><Relationship Id="rId6" Type="http://schemas.openxmlformats.org/officeDocument/2006/relationships/slide" Target="slide1.xml"/><Relationship Id="rId5" Type="http://schemas.openxmlformats.org/officeDocument/2006/relationships/slide" Target="slide19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wav"/><Relationship Id="rId6" Type="http://schemas.microsoft.com/office/2007/relationships/media" Target="../media/media8.wav"/><Relationship Id="rId5" Type="http://schemas.openxmlformats.org/officeDocument/2006/relationships/slide" Target="slide2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24.xml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slide" Target="slide35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43.png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slide" Target="slide35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slide" Target="slide35.xml"/><Relationship Id="rId9" Type="http://schemas.openxmlformats.org/officeDocument/2006/relationships/slide" Target="slide26.xml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slide" Target="slide35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slide" Target="slide27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35.xml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slide" Target="slide28.xml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slide" Target="slide29.xml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35.xml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35.xml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slide" Target="slide30.xml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35.xml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slide" Target="slide35.xml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slide" Target="slide32.xml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slide" Target="slide35.xml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slide" Target="slide34.xml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slide" Target="slide35.xml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jpeg"/><Relationship Id="rId7" Type="http://schemas.openxmlformats.org/officeDocument/2006/relationships/slide" Target="slide36.xml"/><Relationship Id="rId12" Type="http://schemas.openxmlformats.org/officeDocument/2006/relationships/image" Target="../media/image41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trompeta%20perdedor.mp3" TargetMode="Externa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7.png"/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37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46.png"/><Relationship Id="rId1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Sonido%20Victoria%20Final%20fantasy%20X.mp3" TargetMode="External"/><Relationship Id="rId6" Type="http://schemas.openxmlformats.org/officeDocument/2006/relationships/slide" Target="slide38.xml"/><Relationship Id="rId5" Type="http://schemas.openxmlformats.org/officeDocument/2006/relationships/slide" Target="slide1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Sonido%20game%20over%20de%20s&#195;&#186;per%20mario.mp3" TargetMode="Externa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slide" Target="slide4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trompeta%20perdedor.mp3" TargetMode="External"/><Relationship Id="rId6" Type="http://schemas.openxmlformats.org/officeDocument/2006/relationships/slide" Target="slide43.xml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44.xml"/><Relationship Id="rId11" Type="http://schemas.openxmlformats.org/officeDocument/2006/relationships/image" Target="../media/image9.png"/><Relationship Id="rId5" Type="http://schemas.openxmlformats.org/officeDocument/2006/relationships/image" Target="../media/image53.jpeg"/><Relationship Id="rId10" Type="http://schemas.openxmlformats.org/officeDocument/2006/relationships/image" Target="../media/image57.png"/><Relationship Id="rId4" Type="http://schemas.openxmlformats.org/officeDocument/2006/relationships/slide" Target="slide42.xml"/><Relationship Id="rId9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45.xml"/><Relationship Id="rId11" Type="http://schemas.openxmlformats.org/officeDocument/2006/relationships/image" Target="../media/image9.png"/><Relationship Id="rId5" Type="http://schemas.openxmlformats.org/officeDocument/2006/relationships/image" Target="../media/image53.jpeg"/><Relationship Id="rId10" Type="http://schemas.openxmlformats.org/officeDocument/2006/relationships/image" Target="../media/image57.png"/><Relationship Id="rId4" Type="http://schemas.openxmlformats.org/officeDocument/2006/relationships/slide" Target="slide42.xml"/><Relationship Id="rId9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46.xml"/><Relationship Id="rId11" Type="http://schemas.openxmlformats.org/officeDocument/2006/relationships/image" Target="../media/image9.png"/><Relationship Id="rId5" Type="http://schemas.openxmlformats.org/officeDocument/2006/relationships/image" Target="../media/image53.jpeg"/><Relationship Id="rId10" Type="http://schemas.openxmlformats.org/officeDocument/2006/relationships/image" Target="../media/image57.png"/><Relationship Id="rId4" Type="http://schemas.openxmlformats.org/officeDocument/2006/relationships/slide" Target="slide42.xml"/><Relationship Id="rId9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47.xml"/><Relationship Id="rId11" Type="http://schemas.openxmlformats.org/officeDocument/2006/relationships/image" Target="../media/image9.png"/><Relationship Id="rId5" Type="http://schemas.openxmlformats.org/officeDocument/2006/relationships/image" Target="../media/image53.jpeg"/><Relationship Id="rId10" Type="http://schemas.openxmlformats.org/officeDocument/2006/relationships/image" Target="../media/image57.png"/><Relationship Id="rId4" Type="http://schemas.openxmlformats.org/officeDocument/2006/relationships/slide" Target="slide42.xml"/><Relationship Id="rId9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48.xml"/><Relationship Id="rId11" Type="http://schemas.openxmlformats.org/officeDocument/2006/relationships/image" Target="../media/image9.png"/><Relationship Id="rId5" Type="http://schemas.openxmlformats.org/officeDocument/2006/relationships/image" Target="../media/image53.jpeg"/><Relationship Id="rId10" Type="http://schemas.openxmlformats.org/officeDocument/2006/relationships/image" Target="../media/image57.png"/><Relationship Id="rId4" Type="http://schemas.openxmlformats.org/officeDocument/2006/relationships/slide" Target="slide42.xml"/><Relationship Id="rId9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slide" Target="slide42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49.xml"/><Relationship Id="rId11" Type="http://schemas.openxmlformats.org/officeDocument/2006/relationships/image" Target="../media/image9.png"/><Relationship Id="rId5" Type="http://schemas.openxmlformats.org/officeDocument/2006/relationships/image" Target="../media/image53.jpeg"/><Relationship Id="rId10" Type="http://schemas.openxmlformats.org/officeDocument/2006/relationships/image" Target="../media/image57.png"/><Relationship Id="rId4" Type="http://schemas.openxmlformats.org/officeDocument/2006/relationships/image" Target="../media/image48.jpeg"/><Relationship Id="rId9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slide" Target="slide42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slide" Target="slide50.xml"/><Relationship Id="rId11" Type="http://schemas.openxmlformats.org/officeDocument/2006/relationships/image" Target="../media/image9.png"/><Relationship Id="rId5" Type="http://schemas.openxmlformats.org/officeDocument/2006/relationships/image" Target="../media/image53.jpeg"/><Relationship Id="rId10" Type="http://schemas.openxmlformats.org/officeDocument/2006/relationships/image" Target="../media/image57.png"/><Relationship Id="rId4" Type="http://schemas.openxmlformats.org/officeDocument/2006/relationships/image" Target="../media/image48.jpeg"/><Relationship Id="rId9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Sonido%20Victoria%20Final%20fantasy%20X.mp3" TargetMode="External"/><Relationship Id="rId6" Type="http://schemas.openxmlformats.org/officeDocument/2006/relationships/slide" Target="slide51.xml"/><Relationship Id="rId5" Type="http://schemas.openxmlformats.org/officeDocument/2006/relationships/slide" Target="slide1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54.xml"/><Relationship Id="rId7" Type="http://schemas.openxmlformats.org/officeDocument/2006/relationships/slide" Target="slide52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slide" Target="slide42.xml"/><Relationship Id="rId10" Type="http://schemas.openxmlformats.org/officeDocument/2006/relationships/image" Target="../media/image56.jpeg"/><Relationship Id="rId4" Type="http://schemas.openxmlformats.org/officeDocument/2006/relationships/image" Target="../media/image48.jpeg"/><Relationship Id="rId9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54.xml"/><Relationship Id="rId7" Type="http://schemas.openxmlformats.org/officeDocument/2006/relationships/slide" Target="slide53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slide" Target="slide42.xml"/><Relationship Id="rId10" Type="http://schemas.openxmlformats.org/officeDocument/2006/relationships/image" Target="../media/image56.jpeg"/><Relationship Id="rId4" Type="http://schemas.openxmlformats.org/officeDocument/2006/relationships/image" Target="../media/image48.jpeg"/><Relationship Id="rId9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Sonido%20Victoria%20Final%20fantasy%20X.mp3" TargetMode="External"/><Relationship Id="rId6" Type="http://schemas.openxmlformats.org/officeDocument/2006/relationships/slide" Target="slide55.xml"/><Relationship Id="rId5" Type="http://schemas.openxmlformats.org/officeDocument/2006/relationships/slide" Target="slide1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trompeta%20perdedor.mp3" TargetMode="External"/><Relationship Id="rId6" Type="http://schemas.openxmlformats.org/officeDocument/2006/relationships/slide" Target="slide51.xml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56.xml"/><Relationship Id="rId7" Type="http://schemas.openxmlformats.org/officeDocument/2006/relationships/slide" Target="slide5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slide" Target="slide42.xml"/><Relationship Id="rId10" Type="http://schemas.openxmlformats.org/officeDocument/2006/relationships/image" Target="../media/image56.jpeg"/><Relationship Id="rId4" Type="http://schemas.openxmlformats.org/officeDocument/2006/relationships/image" Target="../media/image48.jpeg"/><Relationship Id="rId9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trompeta%20perdedor.mp3" TargetMode="External"/><Relationship Id="rId6" Type="http://schemas.openxmlformats.org/officeDocument/2006/relationships/slide" Target="slide55.xml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56.xml"/><Relationship Id="rId7" Type="http://schemas.openxmlformats.org/officeDocument/2006/relationships/slide" Target="slide58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slide" Target="slide42.xml"/><Relationship Id="rId10" Type="http://schemas.openxmlformats.org/officeDocument/2006/relationships/image" Target="../media/image56.jpeg"/><Relationship Id="rId4" Type="http://schemas.openxmlformats.org/officeDocument/2006/relationships/image" Target="../media/image48.jpeg"/><Relationship Id="rId9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56.xml"/><Relationship Id="rId7" Type="http://schemas.openxmlformats.org/officeDocument/2006/relationships/slide" Target="slide59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slide" Target="slide42.xml"/><Relationship Id="rId10" Type="http://schemas.openxmlformats.org/officeDocument/2006/relationships/image" Target="../media/image56.jpeg"/><Relationship Id="rId4" Type="http://schemas.openxmlformats.org/officeDocument/2006/relationships/image" Target="../media/image48.jpeg"/><Relationship Id="rId9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Sonido%20Victoria%20Final%20fantasy%20X.mp3" TargetMode="External"/><Relationship Id="rId6" Type="http://schemas.openxmlformats.org/officeDocument/2006/relationships/slide" Target="slide60.xml"/><Relationship Id="rId5" Type="http://schemas.openxmlformats.org/officeDocument/2006/relationships/slide" Target="slide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.png"/><Relationship Id="rId18" Type="http://schemas.openxmlformats.org/officeDocument/2006/relationships/slide" Target="slide7.xml"/><Relationship Id="rId26" Type="http://schemas.microsoft.com/office/2007/relationships/media" Target="../media/media5.wav"/><Relationship Id="rId3" Type="http://schemas.openxmlformats.org/officeDocument/2006/relationships/audio" Target="../media/media3.wav"/><Relationship Id="rId21" Type="http://schemas.microsoft.com/office/2007/relationships/media" Target="../media/media2.wav"/><Relationship Id="rId7" Type="http://schemas.openxmlformats.org/officeDocument/2006/relationships/audio" Target="../media/media7.wav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4.png"/><Relationship Id="rId2" Type="http://schemas.openxmlformats.org/officeDocument/2006/relationships/audio" Target="../media/media2.wav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image" Target="../media/image26.png"/><Relationship Id="rId1" Type="http://schemas.openxmlformats.org/officeDocument/2006/relationships/audio" Target="../media/media1.wav"/><Relationship Id="rId6" Type="http://schemas.openxmlformats.org/officeDocument/2006/relationships/audio" Target="../media/media6.wav"/><Relationship Id="rId11" Type="http://schemas.openxmlformats.org/officeDocument/2006/relationships/image" Target="../media/image15.png"/><Relationship Id="rId24" Type="http://schemas.microsoft.com/office/2007/relationships/media" Target="../media/media4.wav"/><Relationship Id="rId5" Type="http://schemas.openxmlformats.org/officeDocument/2006/relationships/audio" Target="../media/media5.wav"/><Relationship Id="rId15" Type="http://schemas.openxmlformats.org/officeDocument/2006/relationships/image" Target="../media/image19.png"/><Relationship Id="rId23" Type="http://schemas.microsoft.com/office/2007/relationships/media" Target="../media/media3.wav"/><Relationship Id="rId28" Type="http://schemas.microsoft.com/office/2007/relationships/media" Target="../media/media6.wav"/><Relationship Id="rId10" Type="http://schemas.openxmlformats.org/officeDocument/2006/relationships/image" Target="../media/image14.png"/><Relationship Id="rId19" Type="http://schemas.microsoft.com/office/2007/relationships/media" Target="../media/media1.wav"/><Relationship Id="rId31" Type="http://schemas.openxmlformats.org/officeDocument/2006/relationships/image" Target="../media/image27.png"/><Relationship Id="rId4" Type="http://schemas.openxmlformats.org/officeDocument/2006/relationships/audio" Target="../media/media4.wav"/><Relationship Id="rId9" Type="http://schemas.openxmlformats.org/officeDocument/2006/relationships/image" Target="../media/image10.jpeg"/><Relationship Id="rId14" Type="http://schemas.openxmlformats.org/officeDocument/2006/relationships/image" Target="../media/image18.png"/><Relationship Id="rId22" Type="http://schemas.openxmlformats.org/officeDocument/2006/relationships/image" Target="../media/image23.png"/><Relationship Id="rId27" Type="http://schemas.openxmlformats.org/officeDocument/2006/relationships/image" Target="../media/image25.png"/><Relationship Id="rId30" Type="http://schemas.microsoft.com/office/2007/relationships/media" Target="../media/media7.wav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61.xml"/><Relationship Id="rId7" Type="http://schemas.openxmlformats.org/officeDocument/2006/relationships/slide" Target="slide62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slide" Target="slide42.xml"/><Relationship Id="rId10" Type="http://schemas.openxmlformats.org/officeDocument/2006/relationships/image" Target="../media/image56.jpeg"/><Relationship Id="rId4" Type="http://schemas.openxmlformats.org/officeDocument/2006/relationships/image" Target="../media/image48.jpeg"/><Relationship Id="rId9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trompeta%20perdedor.mp3" TargetMode="External"/><Relationship Id="rId6" Type="http://schemas.openxmlformats.org/officeDocument/2006/relationships/slide" Target="slide60.xml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13" Type="http://schemas.openxmlformats.org/officeDocument/2006/relationships/image" Target="../media/image9.png"/><Relationship Id="rId3" Type="http://schemas.openxmlformats.org/officeDocument/2006/relationships/slide" Target="slide61.xml"/><Relationship Id="rId7" Type="http://schemas.openxmlformats.org/officeDocument/2006/relationships/slide" Target="slide44.xml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53.jpeg"/><Relationship Id="rId11" Type="http://schemas.openxmlformats.org/officeDocument/2006/relationships/image" Target="../media/image56.jpeg"/><Relationship Id="rId5" Type="http://schemas.openxmlformats.org/officeDocument/2006/relationships/slide" Target="slide42.xml"/><Relationship Id="rId10" Type="http://schemas.openxmlformats.org/officeDocument/2006/relationships/image" Target="../media/image55.jpeg"/><Relationship Id="rId4" Type="http://schemas.openxmlformats.org/officeDocument/2006/relationships/image" Target="../media/image48.jpeg"/><Relationship Id="rId9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61.xml"/><Relationship Id="rId7" Type="http://schemas.openxmlformats.org/officeDocument/2006/relationships/slide" Target="slide6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slide" Target="slide42.xml"/><Relationship Id="rId10" Type="http://schemas.openxmlformats.org/officeDocument/2006/relationships/image" Target="../media/image56.jpeg"/><Relationship Id="rId4" Type="http://schemas.openxmlformats.org/officeDocument/2006/relationships/image" Target="../media/image48.jpeg"/><Relationship Id="rId9" Type="http://schemas.openxmlformats.org/officeDocument/2006/relationships/image" Target="../media/image55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61.xml"/><Relationship Id="rId7" Type="http://schemas.openxmlformats.org/officeDocument/2006/relationships/slide" Target="slide6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slide" Target="slide42.xml"/><Relationship Id="rId10" Type="http://schemas.openxmlformats.org/officeDocument/2006/relationships/image" Target="../media/image56.jpeg"/><Relationship Id="rId4" Type="http://schemas.openxmlformats.org/officeDocument/2006/relationships/image" Target="../media/image48.jpeg"/><Relationship Id="rId9" Type="http://schemas.openxmlformats.org/officeDocument/2006/relationships/image" Target="../media/image55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61.xml"/><Relationship Id="rId7" Type="http://schemas.openxmlformats.org/officeDocument/2006/relationships/slide" Target="slide66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slide" Target="slide42.xml"/><Relationship Id="rId10" Type="http://schemas.openxmlformats.org/officeDocument/2006/relationships/image" Target="../media/image56.jpeg"/><Relationship Id="rId4" Type="http://schemas.openxmlformats.org/officeDocument/2006/relationships/image" Target="../media/image48.jpeg"/><Relationship Id="rId9" Type="http://schemas.openxmlformats.org/officeDocument/2006/relationships/image" Target="../media/image55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61.xml"/><Relationship Id="rId7" Type="http://schemas.openxmlformats.org/officeDocument/2006/relationships/slide" Target="slide6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slide" Target="slide42.xml"/><Relationship Id="rId10" Type="http://schemas.openxmlformats.org/officeDocument/2006/relationships/image" Target="../media/image56.jpeg"/><Relationship Id="rId4" Type="http://schemas.openxmlformats.org/officeDocument/2006/relationships/image" Target="../media/image48.jpeg"/><Relationship Id="rId9" Type="http://schemas.openxmlformats.org/officeDocument/2006/relationships/image" Target="../media/image5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Sonido%20Victoria%20Final%20fantasy%20X.mp3" TargetMode="External"/><Relationship Id="rId6" Type="http://schemas.openxmlformats.org/officeDocument/2006/relationships/slide" Target="slide68.xml"/><Relationship Id="rId5" Type="http://schemas.openxmlformats.org/officeDocument/2006/relationships/slide" Target="slide1.xml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slide" Target="slide71.xml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5.png"/><Relationship Id="rId4" Type="http://schemas.openxmlformats.org/officeDocument/2006/relationships/audio" Target="../media/audio2.wav"/><Relationship Id="rId9" Type="http://schemas.openxmlformats.org/officeDocument/2006/relationships/slide" Target="slide7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65.png"/><Relationship Id="rId7" Type="http://schemas.openxmlformats.org/officeDocument/2006/relationships/image" Target="../media/image6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audio" Target="../media/audio2.wav"/><Relationship Id="rId4" Type="http://schemas.openxmlformats.org/officeDocument/2006/relationships/image" Target="../media/image61.jpeg"/><Relationship Id="rId9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65.png"/><Relationship Id="rId7" Type="http://schemas.openxmlformats.org/officeDocument/2006/relationships/image" Target="../media/image6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6.png"/><Relationship Id="rId5" Type="http://schemas.openxmlformats.org/officeDocument/2006/relationships/image" Target="../media/image62.jpeg"/><Relationship Id="rId10" Type="http://schemas.openxmlformats.org/officeDocument/2006/relationships/audio" Target="../media/audio2.wav"/><Relationship Id="rId4" Type="http://schemas.openxmlformats.org/officeDocument/2006/relationships/image" Target="../media/image61.jpeg"/><Relationship Id="rId9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trompeta%20perdedor.mp3" TargetMode="External"/><Relationship Id="rId6" Type="http://schemas.openxmlformats.org/officeDocument/2006/relationships/slide" Target="slide70.xml"/><Relationship Id="rId5" Type="http://schemas.openxmlformats.org/officeDocument/2006/relationships/slide" Target="slide69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65.png"/><Relationship Id="rId7" Type="http://schemas.openxmlformats.org/officeDocument/2006/relationships/image" Target="../media/image6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6.png"/><Relationship Id="rId5" Type="http://schemas.openxmlformats.org/officeDocument/2006/relationships/image" Target="../media/image62.jpeg"/><Relationship Id="rId10" Type="http://schemas.openxmlformats.org/officeDocument/2006/relationships/audio" Target="../media/audio2.wav"/><Relationship Id="rId4" Type="http://schemas.openxmlformats.org/officeDocument/2006/relationships/image" Target="../media/image61.jpeg"/><Relationship Id="rId9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65.png"/><Relationship Id="rId7" Type="http://schemas.openxmlformats.org/officeDocument/2006/relationships/image" Target="../media/image64.jpeg"/><Relationship Id="rId12" Type="http://schemas.openxmlformats.org/officeDocument/2006/relationships/audio" Target="../media/audio2.wav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slide" Target="slide76.xml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65.png"/><Relationship Id="rId7" Type="http://schemas.openxmlformats.org/officeDocument/2006/relationships/image" Target="../media/image64.jpeg"/><Relationship Id="rId12" Type="http://schemas.openxmlformats.org/officeDocument/2006/relationships/image" Target="../media/image6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6.png"/><Relationship Id="rId5" Type="http://schemas.openxmlformats.org/officeDocument/2006/relationships/image" Target="../media/image62.jpeg"/><Relationship Id="rId10" Type="http://schemas.openxmlformats.org/officeDocument/2006/relationships/audio" Target="../media/audio2.wav"/><Relationship Id="rId4" Type="http://schemas.openxmlformats.org/officeDocument/2006/relationships/image" Target="../media/image61.jpeg"/><Relationship Id="rId9" Type="http://schemas.openxmlformats.org/officeDocument/2006/relationships/slide" Target="slide7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audio" Target="../media/audio2.wav"/><Relationship Id="rId3" Type="http://schemas.openxmlformats.org/officeDocument/2006/relationships/image" Target="../media/image65.png"/><Relationship Id="rId7" Type="http://schemas.openxmlformats.org/officeDocument/2006/relationships/image" Target="../media/image64.jpeg"/><Relationship Id="rId12" Type="http://schemas.openxmlformats.org/officeDocument/2006/relationships/slide" Target="slide78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13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64.jpeg"/><Relationship Id="rId12" Type="http://schemas.openxmlformats.org/officeDocument/2006/relationships/image" Target="../media/image6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6.png"/><Relationship Id="rId5" Type="http://schemas.openxmlformats.org/officeDocument/2006/relationships/image" Target="../media/image62.jpeg"/><Relationship Id="rId10" Type="http://schemas.openxmlformats.org/officeDocument/2006/relationships/slide" Target="slide73.xml"/><Relationship Id="rId4" Type="http://schemas.openxmlformats.org/officeDocument/2006/relationships/image" Target="../media/image61.jpeg"/><Relationship Id="rId9" Type="http://schemas.openxmlformats.org/officeDocument/2006/relationships/audio" Target="../media/audio2.wav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8.png"/><Relationship Id="rId3" Type="http://schemas.openxmlformats.org/officeDocument/2006/relationships/image" Target="../media/image58.jpeg"/><Relationship Id="rId7" Type="http://schemas.openxmlformats.org/officeDocument/2006/relationships/image" Target="../media/image63.jpeg"/><Relationship Id="rId12" Type="http://schemas.openxmlformats.org/officeDocument/2006/relationships/image" Target="../media/image6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6.png"/><Relationship Id="rId5" Type="http://schemas.openxmlformats.org/officeDocument/2006/relationships/image" Target="../media/image61.jpeg"/><Relationship Id="rId10" Type="http://schemas.openxmlformats.org/officeDocument/2006/relationships/slide" Target="slide75.xml"/><Relationship Id="rId4" Type="http://schemas.openxmlformats.org/officeDocument/2006/relationships/image" Target="../media/image65.png"/><Relationship Id="rId9" Type="http://schemas.openxmlformats.org/officeDocument/2006/relationships/slide" Target="slide73.xml"/><Relationship Id="rId1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microsoft.com/office/2007/relationships/media" Target="../media/media6.wav"/><Relationship Id="rId18" Type="http://schemas.openxmlformats.org/officeDocument/2006/relationships/image" Target="../media/image22.png"/><Relationship Id="rId26" Type="http://schemas.openxmlformats.org/officeDocument/2006/relationships/image" Target="../media/image28.png"/><Relationship Id="rId3" Type="http://schemas.openxmlformats.org/officeDocument/2006/relationships/audio" Target="../media/media1.wav"/><Relationship Id="rId21" Type="http://schemas.microsoft.com/office/2007/relationships/media" Target="../media/media3.wav"/><Relationship Id="rId7" Type="http://schemas.openxmlformats.org/officeDocument/2006/relationships/audio" Target="../media/media5.wav"/><Relationship Id="rId12" Type="http://schemas.openxmlformats.org/officeDocument/2006/relationships/slide" Target="slide15.xml"/><Relationship Id="rId17" Type="http://schemas.microsoft.com/office/2007/relationships/media" Target="../media/media1.wav"/><Relationship Id="rId25" Type="http://schemas.openxmlformats.org/officeDocument/2006/relationships/image" Target="../media/image25.png"/><Relationship Id="rId2" Type="http://schemas.openxmlformats.org/officeDocument/2006/relationships/audio" Target="../media/media7.wav"/><Relationship Id="rId16" Type="http://schemas.openxmlformats.org/officeDocument/2006/relationships/image" Target="../media/image27.png"/><Relationship Id="rId20" Type="http://schemas.openxmlformats.org/officeDocument/2006/relationships/image" Target="../media/image23.png"/><Relationship Id="rId1" Type="http://schemas.openxmlformats.org/officeDocument/2006/relationships/audio" Target="../media/media6.wav"/><Relationship Id="rId6" Type="http://schemas.openxmlformats.org/officeDocument/2006/relationships/audio" Target="../media/media4.wav"/><Relationship Id="rId11" Type="http://schemas.openxmlformats.org/officeDocument/2006/relationships/slide" Target="slide9.xml"/><Relationship Id="rId24" Type="http://schemas.microsoft.com/office/2007/relationships/media" Target="../media/media5.wav"/><Relationship Id="rId5" Type="http://schemas.openxmlformats.org/officeDocument/2006/relationships/audio" Target="../media/media3.wav"/><Relationship Id="rId15" Type="http://schemas.microsoft.com/office/2007/relationships/media" Target="../media/media7.wav"/><Relationship Id="rId23" Type="http://schemas.openxmlformats.org/officeDocument/2006/relationships/image" Target="../media/image24.png"/><Relationship Id="rId10" Type="http://schemas.openxmlformats.org/officeDocument/2006/relationships/image" Target="../media/image10.jpeg"/><Relationship Id="rId19" Type="http://schemas.microsoft.com/office/2007/relationships/media" Target="../media/media2.wav"/><Relationship Id="rId4" Type="http://schemas.openxmlformats.org/officeDocument/2006/relationships/audio" Target="../media/media2.wav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26.png"/><Relationship Id="rId22" Type="http://schemas.microsoft.com/office/2007/relationships/media" Target="../media/media4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ownloads\Tono%20Super%20Mario%20Bros%20(NES).mp3" TargetMode="Externa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vie\Desktop\Sonido%20Victoria%20Final%20fantasy%20X.mp3" TargetMode="External"/><Relationship Id="rId6" Type="http://schemas.openxmlformats.org/officeDocument/2006/relationships/slide" Target="slide82.xml"/><Relationship Id="rId5" Type="http://schemas.openxmlformats.org/officeDocument/2006/relationships/slide" Target="slide1.xml"/><Relationship Id="rId4" Type="http://schemas.openxmlformats.org/officeDocument/2006/relationships/image" Target="../media/image3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audio" Target="../media/audio3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9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6" Type="http://schemas.microsoft.com/office/2007/relationships/media" Target="../media/media2.wav"/><Relationship Id="rId5" Type="http://schemas.openxmlformats.org/officeDocument/2006/relationships/slide" Target="slide10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8164" y="2828295"/>
            <a:ext cx="2441526" cy="41888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8492">
            <a:off x="6162974" y="-9909"/>
            <a:ext cx="3005654" cy="250019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49" y="3638550"/>
            <a:ext cx="2724150" cy="32194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52" y="4244554"/>
            <a:ext cx="2714286" cy="28571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994" y="3815878"/>
            <a:ext cx="1970366" cy="30261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9318" y="4036642"/>
            <a:ext cx="2116253" cy="27733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3482" y="4045878"/>
            <a:ext cx="1774023" cy="279613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7406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9800" b="1" dirty="0" smtClean="0">
                <a:latin typeface="Jokerman" panose="04090605060D06020702" pitchFamily="82" charset="0"/>
              </a:rPr>
              <a:t>LOS</a:t>
            </a:r>
            <a:r>
              <a:rPr lang="es-ES" b="1" dirty="0" smtClean="0">
                <a:latin typeface="Jokerman" panose="04090605060D06020702" pitchFamily="82" charset="0"/>
              </a:rPr>
              <a:t> </a:t>
            </a:r>
            <a:r>
              <a:rPr lang="es-ES" sz="9600" b="1" dirty="0" smtClean="0">
                <a:latin typeface="Jokerman" panose="04090605060D06020702" pitchFamily="82" charset="0"/>
              </a:rPr>
              <a:t>EDUCATICS</a:t>
            </a:r>
            <a:endParaRPr lang="es-ES" sz="9600" b="1" dirty="0">
              <a:latin typeface="Jokerman" panose="04090605060D06020702" pitchFamily="82" charset="0"/>
            </a:endParaRPr>
          </a:p>
        </p:txBody>
      </p:sp>
      <p:sp>
        <p:nvSpPr>
          <p:cNvPr id="5" name="4 Rectángulo">
            <a:hlinkClick r:id="rId11" action="ppaction://hlinksldjump" highlightClick="1"/>
          </p:cNvPr>
          <p:cNvSpPr/>
          <p:nvPr/>
        </p:nvSpPr>
        <p:spPr>
          <a:xfrm>
            <a:off x="467544" y="2996952"/>
            <a:ext cx="2304256" cy="648072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INICIO</a:t>
            </a:r>
            <a:endParaRPr lang="es-ES" sz="2000" b="1" dirty="0">
              <a:solidFill>
                <a:schemeClr val="tx1"/>
              </a:solidFill>
              <a:latin typeface="Jokerman" panose="04090605060D06020702" pitchFamily="82" charset="0"/>
            </a:endParaRPr>
          </a:p>
        </p:txBody>
      </p:sp>
      <p:sp>
        <p:nvSpPr>
          <p:cNvPr id="6" name="5 Rectángulo">
            <a:hlinkClick r:id="rId12" action="ppaction://hlinksldjump" highlightClick="1"/>
          </p:cNvPr>
          <p:cNvSpPr/>
          <p:nvPr/>
        </p:nvSpPr>
        <p:spPr>
          <a:xfrm>
            <a:off x="6516216" y="2996952"/>
            <a:ext cx="2376264" cy="648072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INSTRUCCIONES</a:t>
            </a:r>
          </a:p>
        </p:txBody>
      </p:sp>
      <p:sp>
        <p:nvSpPr>
          <p:cNvPr id="7" name="6 Rectángulo">
            <a:hlinkClick r:id="rId13" action="ppaction://hlinksldjump" highlightClick="1"/>
          </p:cNvPr>
          <p:cNvSpPr/>
          <p:nvPr/>
        </p:nvSpPr>
        <p:spPr>
          <a:xfrm>
            <a:off x="3400914" y="5607331"/>
            <a:ext cx="2016224" cy="648072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SALIR</a:t>
            </a:r>
            <a:endParaRPr lang="es-ES" sz="2000" b="1" dirty="0">
              <a:solidFill>
                <a:schemeClr val="tx1"/>
              </a:solidFill>
              <a:latin typeface="Jokerman" panose="04090605060D06020702" pitchFamily="82" charset="0"/>
            </a:endParaRPr>
          </a:p>
        </p:txBody>
      </p:sp>
      <p:sp>
        <p:nvSpPr>
          <p:cNvPr id="8" name="5 Rectángulo">
            <a:hlinkClick r:id="rId14" action="ppaction://hlinksldjump" highlightClick="1"/>
          </p:cNvPr>
          <p:cNvSpPr/>
          <p:nvPr/>
        </p:nvSpPr>
        <p:spPr>
          <a:xfrm>
            <a:off x="3381636" y="3004300"/>
            <a:ext cx="2376264" cy="648072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CONTENIDOS</a:t>
            </a:r>
          </a:p>
        </p:txBody>
      </p:sp>
      <p:pic>
        <p:nvPicPr>
          <p:cNvPr id="18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>
            <a:hlinkClick r:id="rId4" action="ppaction://hlinksldjump"/>
          </p:cNvPr>
          <p:cNvSpPr/>
          <p:nvPr/>
        </p:nvSpPr>
        <p:spPr>
          <a:xfrm>
            <a:off x="755576" y="2204864"/>
            <a:ext cx="1584176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LUNES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5" name="4 Nube">
            <a:hlinkClick r:id="rId4" action="ppaction://hlinksldjump"/>
          </p:cNvPr>
          <p:cNvSpPr/>
          <p:nvPr/>
        </p:nvSpPr>
        <p:spPr>
          <a:xfrm>
            <a:off x="2051720" y="5373216"/>
            <a:ext cx="158417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MARTES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6" name="5 Nube">
            <a:hlinkClick r:id="rId4" action="ppaction://hlinksldjump"/>
          </p:cNvPr>
          <p:cNvSpPr/>
          <p:nvPr/>
        </p:nvSpPr>
        <p:spPr>
          <a:xfrm>
            <a:off x="4572000" y="5589240"/>
            <a:ext cx="2016224" cy="108012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MIÉRCOLES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7" name="6 Nube">
            <a:hlinkClick r:id="rId5" action="ppaction://hlinksldjump"/>
          </p:cNvPr>
          <p:cNvSpPr/>
          <p:nvPr/>
        </p:nvSpPr>
        <p:spPr>
          <a:xfrm>
            <a:off x="3347864" y="2204864"/>
            <a:ext cx="1584176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JUEVES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8" name="7 Nube">
            <a:hlinkClick r:id="rId4" action="ppaction://hlinksldjump"/>
          </p:cNvPr>
          <p:cNvSpPr/>
          <p:nvPr/>
        </p:nvSpPr>
        <p:spPr>
          <a:xfrm>
            <a:off x="683568" y="4149080"/>
            <a:ext cx="1584176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VIERNES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9" name="8 Nube">
            <a:hlinkClick r:id="rId4" action="ppaction://hlinksldjump"/>
          </p:cNvPr>
          <p:cNvSpPr/>
          <p:nvPr/>
        </p:nvSpPr>
        <p:spPr>
          <a:xfrm>
            <a:off x="6300192" y="2276872"/>
            <a:ext cx="1584176" cy="1224136"/>
          </a:xfrm>
          <a:prstGeom prst="cloud">
            <a:avLst/>
          </a:prstGeom>
          <a:solidFill>
            <a:srgbClr val="FD81E5"/>
          </a:solidFill>
          <a:ln>
            <a:solidFill>
              <a:srgbClr val="FD8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SÁBADO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0" name="9 Nube">
            <a:hlinkClick r:id="rId4" action="ppaction://hlinksldjump"/>
          </p:cNvPr>
          <p:cNvSpPr/>
          <p:nvPr/>
        </p:nvSpPr>
        <p:spPr>
          <a:xfrm>
            <a:off x="7308304" y="4365104"/>
            <a:ext cx="183569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DOMINGO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1" name="10 Menos"/>
          <p:cNvSpPr/>
          <p:nvPr/>
        </p:nvSpPr>
        <p:spPr>
          <a:xfrm>
            <a:off x="2267744" y="2492896"/>
            <a:ext cx="1152128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Menos"/>
          <p:cNvSpPr/>
          <p:nvPr/>
        </p:nvSpPr>
        <p:spPr>
          <a:xfrm>
            <a:off x="4788024" y="2492896"/>
            <a:ext cx="1728192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rco de bloque"/>
          <p:cNvSpPr/>
          <p:nvPr/>
        </p:nvSpPr>
        <p:spPr>
          <a:xfrm rot="3788856">
            <a:off x="7355113" y="3073897"/>
            <a:ext cx="1877748" cy="9361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Menos"/>
          <p:cNvSpPr/>
          <p:nvPr/>
        </p:nvSpPr>
        <p:spPr>
          <a:xfrm rot="20069974">
            <a:off x="6282070" y="5279151"/>
            <a:ext cx="1399109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Menos"/>
          <p:cNvSpPr/>
          <p:nvPr/>
        </p:nvSpPr>
        <p:spPr>
          <a:xfrm>
            <a:off x="3491880" y="5805264"/>
            <a:ext cx="1152128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Arco de bloque"/>
          <p:cNvSpPr/>
          <p:nvPr/>
        </p:nvSpPr>
        <p:spPr>
          <a:xfrm rot="13237163">
            <a:off x="447126" y="5261917"/>
            <a:ext cx="1870665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>
                <a:latin typeface="Jokerman" panose="04090605060D06020702" pitchFamily="82" charset="0"/>
              </a:rPr>
              <a:t>¿CONOCES LOS DÍAS DE LA SEMANA?</a:t>
            </a:r>
            <a:endParaRPr lang="es-ES" sz="5000" dirty="0"/>
          </a:p>
        </p:txBody>
      </p:sp>
      <p:pic>
        <p:nvPicPr>
          <p:cNvPr id="18" name="Imagen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293096"/>
            <a:ext cx="1074043" cy="1179810"/>
          </a:xfrm>
          <a:prstGeom prst="rect">
            <a:avLst/>
          </a:prstGeom>
        </p:spPr>
      </p:pic>
      <p:pic>
        <p:nvPicPr>
          <p:cNvPr id="20" name="miercoles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>
                  <p14:bmkLst>
                    <p14:bmk name="Marcador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364088" y="5877272"/>
            <a:ext cx="204019" cy="20401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268760"/>
            <a:ext cx="1506091" cy="110780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>
                <a:latin typeface="Jokerman" panose="04090605060D06020702" pitchFamily="82" charset="0"/>
              </a:rPr>
              <a:t>¿CONOCES LOS DÍAS DE LA SEMANA?</a:t>
            </a:r>
            <a:endParaRPr lang="es-ES" sz="5000" dirty="0"/>
          </a:p>
        </p:txBody>
      </p:sp>
      <p:sp>
        <p:nvSpPr>
          <p:cNvPr id="4" name="3 Nube">
            <a:hlinkClick r:id="rId5" action="ppaction://hlinksldjump"/>
          </p:cNvPr>
          <p:cNvSpPr/>
          <p:nvPr/>
        </p:nvSpPr>
        <p:spPr>
          <a:xfrm>
            <a:off x="755576" y="2204864"/>
            <a:ext cx="1584176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LUNES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5" name="4 Nube">
            <a:hlinkClick r:id="rId5" action="ppaction://hlinksldjump"/>
          </p:cNvPr>
          <p:cNvSpPr/>
          <p:nvPr/>
        </p:nvSpPr>
        <p:spPr>
          <a:xfrm>
            <a:off x="2051720" y="5373216"/>
            <a:ext cx="158417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MARTES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6" name="5 Nube">
            <a:hlinkClick r:id="rId5" action="ppaction://hlinksldjump"/>
          </p:cNvPr>
          <p:cNvSpPr/>
          <p:nvPr/>
        </p:nvSpPr>
        <p:spPr>
          <a:xfrm>
            <a:off x="4572000" y="5589240"/>
            <a:ext cx="2016224" cy="108012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MIÉRCOLES</a:t>
            </a:r>
            <a:endParaRPr lang="es-ES" sz="15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6 Nube">
            <a:hlinkClick r:id="rId6" action="ppaction://hlinksldjump"/>
          </p:cNvPr>
          <p:cNvSpPr/>
          <p:nvPr/>
        </p:nvSpPr>
        <p:spPr>
          <a:xfrm>
            <a:off x="3347864" y="2204864"/>
            <a:ext cx="1584176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JUEVES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8" name="7 Nube">
            <a:hlinkClick r:id="rId6" action="ppaction://hlinksldjump"/>
          </p:cNvPr>
          <p:cNvSpPr/>
          <p:nvPr/>
        </p:nvSpPr>
        <p:spPr>
          <a:xfrm>
            <a:off x="683568" y="4149080"/>
            <a:ext cx="1584176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VIERNES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9" name="8 Nube">
            <a:hlinkClick r:id="rId5" action="ppaction://hlinksldjump"/>
          </p:cNvPr>
          <p:cNvSpPr/>
          <p:nvPr/>
        </p:nvSpPr>
        <p:spPr>
          <a:xfrm>
            <a:off x="6300192" y="2276872"/>
            <a:ext cx="1584176" cy="1224136"/>
          </a:xfrm>
          <a:prstGeom prst="cloud">
            <a:avLst/>
          </a:prstGeom>
          <a:solidFill>
            <a:srgbClr val="FD81E5"/>
          </a:solidFill>
          <a:ln>
            <a:solidFill>
              <a:srgbClr val="FD8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SÁBADO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0" name="9 Nube">
            <a:hlinkClick r:id="rId5" action="ppaction://hlinksldjump"/>
          </p:cNvPr>
          <p:cNvSpPr/>
          <p:nvPr/>
        </p:nvSpPr>
        <p:spPr>
          <a:xfrm>
            <a:off x="7308304" y="4365104"/>
            <a:ext cx="183569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DOMINGO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1" name="10 Menos"/>
          <p:cNvSpPr/>
          <p:nvPr/>
        </p:nvSpPr>
        <p:spPr>
          <a:xfrm>
            <a:off x="2267744" y="2492896"/>
            <a:ext cx="1152128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Menos"/>
          <p:cNvSpPr/>
          <p:nvPr/>
        </p:nvSpPr>
        <p:spPr>
          <a:xfrm>
            <a:off x="4788024" y="2492896"/>
            <a:ext cx="1728192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rco de bloque"/>
          <p:cNvSpPr/>
          <p:nvPr/>
        </p:nvSpPr>
        <p:spPr>
          <a:xfrm rot="3788856">
            <a:off x="7355113" y="3073897"/>
            <a:ext cx="1877748" cy="9361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Menos"/>
          <p:cNvSpPr/>
          <p:nvPr/>
        </p:nvSpPr>
        <p:spPr>
          <a:xfrm rot="20069974">
            <a:off x="6282070" y="5279151"/>
            <a:ext cx="1399109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Menos"/>
          <p:cNvSpPr/>
          <p:nvPr/>
        </p:nvSpPr>
        <p:spPr>
          <a:xfrm>
            <a:off x="3491880" y="5805264"/>
            <a:ext cx="1152128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Arco de bloque"/>
          <p:cNvSpPr/>
          <p:nvPr/>
        </p:nvSpPr>
        <p:spPr>
          <a:xfrm rot="13237163">
            <a:off x="447126" y="5261917"/>
            <a:ext cx="1870665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1" name="jueves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95936" y="2492896"/>
            <a:ext cx="249403" cy="24940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>
                <a:latin typeface="Jokerman" panose="04090605060D06020702" pitchFamily="82" charset="0"/>
              </a:rPr>
              <a:t>¿CONOCES LOS DÍAS DE LA SEMANA?</a:t>
            </a:r>
            <a:endParaRPr lang="es-ES" sz="5000" dirty="0"/>
          </a:p>
        </p:txBody>
      </p:sp>
      <p:sp>
        <p:nvSpPr>
          <p:cNvPr id="4" name="3 Nube">
            <a:hlinkClick r:id="rId4" action="ppaction://hlinksldjump"/>
          </p:cNvPr>
          <p:cNvSpPr/>
          <p:nvPr/>
        </p:nvSpPr>
        <p:spPr>
          <a:xfrm>
            <a:off x="755576" y="2204864"/>
            <a:ext cx="1584176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LUNES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5" name="4 Nube">
            <a:hlinkClick r:id="rId5" action="ppaction://hlinksldjump"/>
          </p:cNvPr>
          <p:cNvSpPr/>
          <p:nvPr/>
        </p:nvSpPr>
        <p:spPr>
          <a:xfrm>
            <a:off x="2051720" y="5373216"/>
            <a:ext cx="158417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MARTES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6" name="5 Nube">
            <a:hlinkClick r:id="rId6" action="ppaction://hlinksldjump"/>
          </p:cNvPr>
          <p:cNvSpPr/>
          <p:nvPr/>
        </p:nvSpPr>
        <p:spPr>
          <a:xfrm>
            <a:off x="4572000" y="5589240"/>
            <a:ext cx="2016224" cy="108012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MIÉRCOLES</a:t>
            </a:r>
            <a:endParaRPr lang="es-ES" sz="15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6 Nube">
            <a:hlinkClick r:id="rId4" action="ppaction://hlinksldjump"/>
          </p:cNvPr>
          <p:cNvSpPr/>
          <p:nvPr/>
        </p:nvSpPr>
        <p:spPr>
          <a:xfrm>
            <a:off x="3347864" y="2204864"/>
            <a:ext cx="1584176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JUEVES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8" name="7 Nube">
            <a:hlinkClick r:id="rId7" action="ppaction://hlinksldjump"/>
          </p:cNvPr>
          <p:cNvSpPr/>
          <p:nvPr/>
        </p:nvSpPr>
        <p:spPr>
          <a:xfrm>
            <a:off x="683568" y="4149080"/>
            <a:ext cx="1584176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VIERNES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9" name="8 Nube">
            <a:hlinkClick r:id="rId7" action="ppaction://hlinksldjump"/>
          </p:cNvPr>
          <p:cNvSpPr/>
          <p:nvPr/>
        </p:nvSpPr>
        <p:spPr>
          <a:xfrm>
            <a:off x="6300192" y="2276872"/>
            <a:ext cx="1584176" cy="1224136"/>
          </a:xfrm>
          <a:prstGeom prst="cloud">
            <a:avLst/>
          </a:prstGeom>
          <a:solidFill>
            <a:srgbClr val="FD81E5"/>
          </a:solidFill>
          <a:ln>
            <a:solidFill>
              <a:srgbClr val="FD8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SÁBADO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0" name="9 Nube">
            <a:hlinkClick r:id="rId4" action="ppaction://hlinksldjump"/>
          </p:cNvPr>
          <p:cNvSpPr/>
          <p:nvPr/>
        </p:nvSpPr>
        <p:spPr>
          <a:xfrm>
            <a:off x="7308304" y="4365104"/>
            <a:ext cx="183569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DOMINGO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1" name="10 Menos"/>
          <p:cNvSpPr/>
          <p:nvPr/>
        </p:nvSpPr>
        <p:spPr>
          <a:xfrm>
            <a:off x="2267744" y="2492896"/>
            <a:ext cx="1152128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Menos"/>
          <p:cNvSpPr/>
          <p:nvPr/>
        </p:nvSpPr>
        <p:spPr>
          <a:xfrm>
            <a:off x="4788024" y="2492896"/>
            <a:ext cx="1728192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rco de bloque"/>
          <p:cNvSpPr/>
          <p:nvPr/>
        </p:nvSpPr>
        <p:spPr>
          <a:xfrm rot="3788856">
            <a:off x="7355113" y="3073897"/>
            <a:ext cx="1877748" cy="9361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Menos"/>
          <p:cNvSpPr/>
          <p:nvPr/>
        </p:nvSpPr>
        <p:spPr>
          <a:xfrm rot="20069974">
            <a:off x="6282070" y="5279151"/>
            <a:ext cx="1399109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Menos"/>
          <p:cNvSpPr/>
          <p:nvPr/>
        </p:nvSpPr>
        <p:spPr>
          <a:xfrm>
            <a:off x="3491880" y="5805264"/>
            <a:ext cx="1152128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Arco de bloque"/>
          <p:cNvSpPr/>
          <p:nvPr/>
        </p:nvSpPr>
        <p:spPr>
          <a:xfrm rot="13237163">
            <a:off x="447126" y="5261917"/>
            <a:ext cx="1870665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7" name="Imagen 1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212976"/>
            <a:ext cx="1362075" cy="963786"/>
          </a:xfrm>
          <a:prstGeom prst="rect">
            <a:avLst/>
          </a:prstGeom>
        </p:spPr>
      </p:pic>
      <p:pic>
        <p:nvPicPr>
          <p:cNvPr id="18" name="viernes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59632" y="4365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>
                <a:latin typeface="Jokerman" panose="04090605060D06020702" pitchFamily="82" charset="0"/>
              </a:rPr>
              <a:t>¿CONOCES LOS DÍAS DE LA SEMANA?</a:t>
            </a:r>
            <a:endParaRPr lang="es-ES" sz="5000" dirty="0"/>
          </a:p>
        </p:txBody>
      </p:sp>
      <p:sp>
        <p:nvSpPr>
          <p:cNvPr id="4" name="3 Nube">
            <a:hlinkClick r:id="rId4" action="ppaction://hlinksldjump"/>
          </p:cNvPr>
          <p:cNvSpPr/>
          <p:nvPr/>
        </p:nvSpPr>
        <p:spPr>
          <a:xfrm>
            <a:off x="755576" y="2204864"/>
            <a:ext cx="1584176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LUNES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5" name="4 Nube">
            <a:hlinkClick r:id="rId5" action="ppaction://hlinksldjump"/>
          </p:cNvPr>
          <p:cNvSpPr/>
          <p:nvPr/>
        </p:nvSpPr>
        <p:spPr>
          <a:xfrm>
            <a:off x="2051720" y="5373216"/>
            <a:ext cx="158417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MARTES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6" name="5 Nube">
            <a:hlinkClick r:id="rId6" action="ppaction://hlinksldjump"/>
          </p:cNvPr>
          <p:cNvSpPr/>
          <p:nvPr/>
        </p:nvSpPr>
        <p:spPr>
          <a:xfrm>
            <a:off x="4572000" y="5589240"/>
            <a:ext cx="2016224" cy="108012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MIÉRCOLES</a:t>
            </a:r>
            <a:endParaRPr lang="es-ES" sz="15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6 Nube">
            <a:hlinkClick r:id="rId4" action="ppaction://hlinksldjump"/>
          </p:cNvPr>
          <p:cNvSpPr/>
          <p:nvPr/>
        </p:nvSpPr>
        <p:spPr>
          <a:xfrm>
            <a:off x="3347864" y="2204864"/>
            <a:ext cx="1584176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JUEVES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8" name="7 Nube"/>
          <p:cNvSpPr/>
          <p:nvPr/>
        </p:nvSpPr>
        <p:spPr>
          <a:xfrm>
            <a:off x="683568" y="4149080"/>
            <a:ext cx="1584176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VIERNES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9" name="8 Nube">
            <a:hlinkClick r:id="rId7" action="ppaction://hlinksldjump"/>
          </p:cNvPr>
          <p:cNvSpPr/>
          <p:nvPr/>
        </p:nvSpPr>
        <p:spPr>
          <a:xfrm>
            <a:off x="6300192" y="2276872"/>
            <a:ext cx="1584176" cy="1224136"/>
          </a:xfrm>
          <a:prstGeom prst="cloud">
            <a:avLst/>
          </a:prstGeom>
          <a:solidFill>
            <a:srgbClr val="FD81E5"/>
          </a:solidFill>
          <a:ln>
            <a:solidFill>
              <a:srgbClr val="FD8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SÁBADO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0" name="9 Nube">
            <a:hlinkClick r:id="rId7" action="ppaction://hlinksldjump"/>
          </p:cNvPr>
          <p:cNvSpPr/>
          <p:nvPr/>
        </p:nvSpPr>
        <p:spPr>
          <a:xfrm>
            <a:off x="7308304" y="4365104"/>
            <a:ext cx="183569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DOMINGO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1" name="10 Menos"/>
          <p:cNvSpPr/>
          <p:nvPr/>
        </p:nvSpPr>
        <p:spPr>
          <a:xfrm>
            <a:off x="2267744" y="2492896"/>
            <a:ext cx="1152128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Menos"/>
          <p:cNvSpPr/>
          <p:nvPr/>
        </p:nvSpPr>
        <p:spPr>
          <a:xfrm>
            <a:off x="4788024" y="2492896"/>
            <a:ext cx="1728192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rco de bloque"/>
          <p:cNvSpPr/>
          <p:nvPr/>
        </p:nvSpPr>
        <p:spPr>
          <a:xfrm rot="3788856">
            <a:off x="7355113" y="3073897"/>
            <a:ext cx="1877748" cy="9361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Menos"/>
          <p:cNvSpPr/>
          <p:nvPr/>
        </p:nvSpPr>
        <p:spPr>
          <a:xfrm rot="20069974">
            <a:off x="6282070" y="5279151"/>
            <a:ext cx="1399109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Menos"/>
          <p:cNvSpPr/>
          <p:nvPr/>
        </p:nvSpPr>
        <p:spPr>
          <a:xfrm>
            <a:off x="3491880" y="5805264"/>
            <a:ext cx="1152128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Arco de bloque"/>
          <p:cNvSpPr/>
          <p:nvPr/>
        </p:nvSpPr>
        <p:spPr>
          <a:xfrm rot="13237163">
            <a:off x="447126" y="5261917"/>
            <a:ext cx="1870665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7" name="Imagen 1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268760"/>
            <a:ext cx="1362075" cy="963786"/>
          </a:xfrm>
          <a:prstGeom prst="rect">
            <a:avLst/>
          </a:prstGeom>
        </p:spPr>
      </p:pic>
      <p:pic>
        <p:nvPicPr>
          <p:cNvPr id="18" name="sabao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948264" y="2492896"/>
            <a:ext cx="268565" cy="2685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>
                <a:latin typeface="Jokerman" panose="04090605060D06020702" pitchFamily="82" charset="0"/>
              </a:rPr>
              <a:t>¿CONOCES LOS DÍAS DE LA SEMANA?</a:t>
            </a:r>
            <a:endParaRPr lang="es-ES" sz="5000" dirty="0"/>
          </a:p>
        </p:txBody>
      </p:sp>
      <p:sp>
        <p:nvSpPr>
          <p:cNvPr id="4" name="3 Nube">
            <a:hlinkClick r:id="rId4" action="ppaction://hlinksldjump"/>
          </p:cNvPr>
          <p:cNvSpPr/>
          <p:nvPr/>
        </p:nvSpPr>
        <p:spPr>
          <a:xfrm>
            <a:off x="755576" y="2204864"/>
            <a:ext cx="1584176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LUNES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5" name="4 Nube">
            <a:hlinkClick r:id="rId5" action="ppaction://hlinksldjump"/>
          </p:cNvPr>
          <p:cNvSpPr/>
          <p:nvPr/>
        </p:nvSpPr>
        <p:spPr>
          <a:xfrm>
            <a:off x="2051720" y="5373216"/>
            <a:ext cx="158417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MARTES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6" name="5 Nube">
            <a:hlinkClick r:id="rId6" action="ppaction://hlinksldjump"/>
          </p:cNvPr>
          <p:cNvSpPr/>
          <p:nvPr/>
        </p:nvSpPr>
        <p:spPr>
          <a:xfrm>
            <a:off x="4572000" y="5589240"/>
            <a:ext cx="2016224" cy="108012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MIÉRCOLES</a:t>
            </a:r>
            <a:endParaRPr lang="es-ES" sz="15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6 Nube">
            <a:hlinkClick r:id="rId4" action="ppaction://hlinksldjump"/>
          </p:cNvPr>
          <p:cNvSpPr/>
          <p:nvPr/>
        </p:nvSpPr>
        <p:spPr>
          <a:xfrm>
            <a:off x="3347864" y="2204864"/>
            <a:ext cx="1584176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JUEVES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8" name="7 Nube">
            <a:hlinkClick r:id="rId4" action="ppaction://hlinksldjump"/>
          </p:cNvPr>
          <p:cNvSpPr/>
          <p:nvPr/>
        </p:nvSpPr>
        <p:spPr>
          <a:xfrm>
            <a:off x="683568" y="4149080"/>
            <a:ext cx="1584176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VIERNES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9" name="8 Nube">
            <a:hlinkClick r:id="rId4" action="ppaction://hlinksldjump"/>
          </p:cNvPr>
          <p:cNvSpPr/>
          <p:nvPr/>
        </p:nvSpPr>
        <p:spPr>
          <a:xfrm>
            <a:off x="6300192" y="2276872"/>
            <a:ext cx="1584176" cy="1224136"/>
          </a:xfrm>
          <a:prstGeom prst="cloud">
            <a:avLst/>
          </a:prstGeom>
          <a:solidFill>
            <a:srgbClr val="FD81E5"/>
          </a:solidFill>
          <a:ln>
            <a:solidFill>
              <a:srgbClr val="FD8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SÁBADO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0" name="9 Nube"/>
          <p:cNvSpPr/>
          <p:nvPr/>
        </p:nvSpPr>
        <p:spPr>
          <a:xfrm>
            <a:off x="7308304" y="4365104"/>
            <a:ext cx="183569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DOMINGO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1" name="10 Menos"/>
          <p:cNvSpPr/>
          <p:nvPr/>
        </p:nvSpPr>
        <p:spPr>
          <a:xfrm>
            <a:off x="2267744" y="2492896"/>
            <a:ext cx="1152128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Menos"/>
          <p:cNvSpPr/>
          <p:nvPr/>
        </p:nvSpPr>
        <p:spPr>
          <a:xfrm>
            <a:off x="4788024" y="2492896"/>
            <a:ext cx="1728192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rco de bloque"/>
          <p:cNvSpPr/>
          <p:nvPr/>
        </p:nvSpPr>
        <p:spPr>
          <a:xfrm rot="3788856">
            <a:off x="7355113" y="3073897"/>
            <a:ext cx="1877748" cy="9361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Menos"/>
          <p:cNvSpPr/>
          <p:nvPr/>
        </p:nvSpPr>
        <p:spPr>
          <a:xfrm rot="20069974">
            <a:off x="6282070" y="5279151"/>
            <a:ext cx="1399109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Menos"/>
          <p:cNvSpPr/>
          <p:nvPr/>
        </p:nvSpPr>
        <p:spPr>
          <a:xfrm>
            <a:off x="3491880" y="5805264"/>
            <a:ext cx="1152128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Arco de bloque"/>
          <p:cNvSpPr/>
          <p:nvPr/>
        </p:nvSpPr>
        <p:spPr>
          <a:xfrm rot="13237163">
            <a:off x="447126" y="5261917"/>
            <a:ext cx="1870665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7" name="Imagen 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429000"/>
            <a:ext cx="1362075" cy="963786"/>
          </a:xfrm>
          <a:prstGeom prst="rect">
            <a:avLst/>
          </a:prstGeom>
        </p:spPr>
      </p:pic>
      <p:pic>
        <p:nvPicPr>
          <p:cNvPr id="18" name="domingo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100392" y="4653136"/>
            <a:ext cx="232792" cy="232792"/>
          </a:xfrm>
          <a:prstGeom prst="rect">
            <a:avLst/>
          </a:prstGeom>
        </p:spPr>
      </p:pic>
      <p:sp>
        <p:nvSpPr>
          <p:cNvPr id="19" name="18 Flecha derecha">
            <a:hlinkClick r:id="rId10" action="ppaction://hlinksldjump"/>
          </p:cNvPr>
          <p:cNvSpPr/>
          <p:nvPr/>
        </p:nvSpPr>
        <p:spPr>
          <a:xfrm>
            <a:off x="6876256" y="5949280"/>
            <a:ext cx="2051720" cy="69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CONTINUAR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4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92696"/>
            <a:ext cx="3719922" cy="6382220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214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kerman" panose="04090605060D06020702" pitchFamily="82" charset="0"/>
                <a:ea typeface="+mj-ea"/>
                <a:cs typeface="+mj-cs"/>
              </a:rPr>
              <a:t>INTÉNTALO OTRA VEZ.</a:t>
            </a:r>
            <a:endParaRPr kumimoji="0" lang="es-ES" sz="6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Jokerman" panose="04090605060D06020702" pitchFamily="82" charset="0"/>
              <a:ea typeface="+mj-ea"/>
              <a:cs typeface="+mj-cs"/>
            </a:endParaRPr>
          </a:p>
        </p:txBody>
      </p:sp>
      <p:sp>
        <p:nvSpPr>
          <p:cNvPr id="5" name="4 Botón de acción: Ayuda">
            <a:hlinkClick r:id="rId5" action="ppaction://hlinksldjump" highlightClick="1"/>
          </p:cNvPr>
          <p:cNvSpPr/>
          <p:nvPr/>
        </p:nvSpPr>
        <p:spPr>
          <a:xfrm>
            <a:off x="179512" y="1550095"/>
            <a:ext cx="1296144" cy="2016224"/>
          </a:xfrm>
          <a:prstGeom prst="actionButtonHelp">
            <a:avLst/>
          </a:prstGeom>
          <a:solidFill>
            <a:srgbClr val="10E6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Elipse">
            <a:hlinkClick r:id="rId6" action="ppaction://hlinksldjump"/>
          </p:cNvPr>
          <p:cNvSpPr/>
          <p:nvPr/>
        </p:nvSpPr>
        <p:spPr>
          <a:xfrm>
            <a:off x="6550687" y="5661248"/>
            <a:ext cx="2160240" cy="980728"/>
          </a:xfrm>
          <a:prstGeom prst="ellipse">
            <a:avLst/>
          </a:prstGeom>
          <a:solidFill>
            <a:srgbClr val="10E6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VOLVER A JUGAR</a:t>
            </a:r>
          </a:p>
        </p:txBody>
      </p:sp>
      <p:pic>
        <p:nvPicPr>
          <p:cNvPr id="6" name="trompeta perded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332656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>
                <a:latin typeface="Jokerman" panose="04090605060D06020702" pitchFamily="82" charset="0"/>
              </a:rPr>
              <a:t>¿CONOCES LOS DÍAS DE LA SEMANA?</a:t>
            </a:r>
            <a:endParaRPr lang="es-ES" sz="5000" dirty="0"/>
          </a:p>
        </p:txBody>
      </p:sp>
      <p:sp>
        <p:nvSpPr>
          <p:cNvPr id="4" name="3 Nube"/>
          <p:cNvSpPr/>
          <p:nvPr/>
        </p:nvSpPr>
        <p:spPr>
          <a:xfrm>
            <a:off x="755576" y="2204864"/>
            <a:ext cx="1584176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LUNES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5" name="4 Nube">
            <a:hlinkClick r:id="rId3" action="ppaction://hlinksldjump"/>
          </p:cNvPr>
          <p:cNvSpPr/>
          <p:nvPr/>
        </p:nvSpPr>
        <p:spPr>
          <a:xfrm>
            <a:off x="2051720" y="5373216"/>
            <a:ext cx="158417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MARTES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6" name="5 Nube">
            <a:hlinkClick r:id="rId4" action="ppaction://hlinksldjump"/>
          </p:cNvPr>
          <p:cNvSpPr/>
          <p:nvPr/>
        </p:nvSpPr>
        <p:spPr>
          <a:xfrm>
            <a:off x="4572000" y="5589240"/>
            <a:ext cx="2016224" cy="108012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MIÉRCOLES</a:t>
            </a:r>
            <a:endParaRPr lang="es-ES" sz="15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6 Nube"/>
          <p:cNvSpPr/>
          <p:nvPr/>
        </p:nvSpPr>
        <p:spPr>
          <a:xfrm>
            <a:off x="3347864" y="2204864"/>
            <a:ext cx="1584176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JUEVES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8" name="7 Nube"/>
          <p:cNvSpPr/>
          <p:nvPr/>
        </p:nvSpPr>
        <p:spPr>
          <a:xfrm>
            <a:off x="683568" y="4149080"/>
            <a:ext cx="1584176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VIERNES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9" name="8 Nube"/>
          <p:cNvSpPr/>
          <p:nvPr/>
        </p:nvSpPr>
        <p:spPr>
          <a:xfrm>
            <a:off x="6300192" y="2276872"/>
            <a:ext cx="1584176" cy="1224136"/>
          </a:xfrm>
          <a:prstGeom prst="cloud">
            <a:avLst/>
          </a:prstGeom>
          <a:solidFill>
            <a:srgbClr val="FD81E5"/>
          </a:solidFill>
          <a:ln>
            <a:solidFill>
              <a:srgbClr val="FD8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SÁBADO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0" name="9 Nube"/>
          <p:cNvSpPr/>
          <p:nvPr/>
        </p:nvSpPr>
        <p:spPr>
          <a:xfrm>
            <a:off x="7308304" y="4365104"/>
            <a:ext cx="1835696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DOMINGO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1" name="10 Menos"/>
          <p:cNvSpPr/>
          <p:nvPr/>
        </p:nvSpPr>
        <p:spPr>
          <a:xfrm>
            <a:off x="2267744" y="2492896"/>
            <a:ext cx="1152128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Menos"/>
          <p:cNvSpPr/>
          <p:nvPr/>
        </p:nvSpPr>
        <p:spPr>
          <a:xfrm>
            <a:off x="4788024" y="2492896"/>
            <a:ext cx="1728192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rco de bloque"/>
          <p:cNvSpPr/>
          <p:nvPr/>
        </p:nvSpPr>
        <p:spPr>
          <a:xfrm rot="3788856">
            <a:off x="7355113" y="3073897"/>
            <a:ext cx="1877748" cy="9361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Menos"/>
          <p:cNvSpPr/>
          <p:nvPr/>
        </p:nvSpPr>
        <p:spPr>
          <a:xfrm rot="20069974">
            <a:off x="6282070" y="5279151"/>
            <a:ext cx="1399109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Menos"/>
          <p:cNvSpPr/>
          <p:nvPr/>
        </p:nvSpPr>
        <p:spPr>
          <a:xfrm>
            <a:off x="3491880" y="5805264"/>
            <a:ext cx="1152128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Arco de bloque"/>
          <p:cNvSpPr/>
          <p:nvPr/>
        </p:nvSpPr>
        <p:spPr>
          <a:xfrm rot="13237163">
            <a:off x="447126" y="5261917"/>
            <a:ext cx="1870665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Flecha derecha">
            <a:hlinkClick r:id="rId5" action="ppaction://hlinksldjump"/>
          </p:cNvPr>
          <p:cNvSpPr/>
          <p:nvPr/>
        </p:nvSpPr>
        <p:spPr>
          <a:xfrm>
            <a:off x="7001762" y="6004275"/>
            <a:ext cx="1962725" cy="665085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Jokerman" panose="04090605060D06020702" pitchFamily="82" charset="0"/>
              </a:rPr>
              <a:t>CONTINUAR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>
                <a:latin typeface="Jokerman" panose="04090605060D06020702" pitchFamily="82" charset="0"/>
              </a:rPr>
              <a:t>¿CONOCES LOS DÍAS DE LA SEMANA?</a:t>
            </a:r>
            <a:endParaRPr lang="es-ES" sz="5000" dirty="0"/>
          </a:p>
        </p:txBody>
      </p:sp>
      <p:sp>
        <p:nvSpPr>
          <p:cNvPr id="4" name="3 Nube"/>
          <p:cNvSpPr/>
          <p:nvPr/>
        </p:nvSpPr>
        <p:spPr>
          <a:xfrm>
            <a:off x="755576" y="2204864"/>
            <a:ext cx="1584176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LUNES</a:t>
            </a:r>
            <a:endParaRPr lang="es-ES" dirty="0"/>
          </a:p>
        </p:txBody>
      </p:sp>
      <p:sp>
        <p:nvSpPr>
          <p:cNvPr id="5" name="4 Nube">
            <a:hlinkClick r:id="rId3" action="ppaction://hlinksldjump"/>
          </p:cNvPr>
          <p:cNvSpPr/>
          <p:nvPr/>
        </p:nvSpPr>
        <p:spPr>
          <a:xfrm>
            <a:off x="2051720" y="5373216"/>
            <a:ext cx="158417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MARTES</a:t>
            </a:r>
            <a:endParaRPr lang="es-ES" dirty="0"/>
          </a:p>
        </p:txBody>
      </p:sp>
      <p:sp>
        <p:nvSpPr>
          <p:cNvPr id="6" name="5 Nube">
            <a:hlinkClick r:id="rId4" action="ppaction://hlinksldjump"/>
          </p:cNvPr>
          <p:cNvSpPr/>
          <p:nvPr/>
        </p:nvSpPr>
        <p:spPr>
          <a:xfrm>
            <a:off x="4572000" y="5589240"/>
            <a:ext cx="2016224" cy="108012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MIÉRCOLES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Nube"/>
          <p:cNvSpPr/>
          <p:nvPr/>
        </p:nvSpPr>
        <p:spPr>
          <a:xfrm>
            <a:off x="3347864" y="2204864"/>
            <a:ext cx="1584176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JUEVES</a:t>
            </a:r>
            <a:endParaRPr lang="es-ES" dirty="0"/>
          </a:p>
        </p:txBody>
      </p:sp>
      <p:sp>
        <p:nvSpPr>
          <p:cNvPr id="8" name="7 Nube"/>
          <p:cNvSpPr/>
          <p:nvPr/>
        </p:nvSpPr>
        <p:spPr>
          <a:xfrm>
            <a:off x="683568" y="4149080"/>
            <a:ext cx="1584176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VIERNES</a:t>
            </a:r>
            <a:endParaRPr lang="es-ES" dirty="0"/>
          </a:p>
        </p:txBody>
      </p:sp>
      <p:sp>
        <p:nvSpPr>
          <p:cNvPr id="9" name="8 Nube"/>
          <p:cNvSpPr/>
          <p:nvPr/>
        </p:nvSpPr>
        <p:spPr>
          <a:xfrm>
            <a:off x="6300192" y="2276872"/>
            <a:ext cx="1584176" cy="1224136"/>
          </a:xfrm>
          <a:prstGeom prst="cloud">
            <a:avLst/>
          </a:prstGeom>
          <a:solidFill>
            <a:srgbClr val="FD81E5"/>
          </a:solidFill>
          <a:ln>
            <a:solidFill>
              <a:srgbClr val="FD8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SÁBADO</a:t>
            </a:r>
            <a:endParaRPr lang="es-ES" dirty="0"/>
          </a:p>
        </p:txBody>
      </p:sp>
      <p:sp>
        <p:nvSpPr>
          <p:cNvPr id="10" name="9 Nube"/>
          <p:cNvSpPr/>
          <p:nvPr/>
        </p:nvSpPr>
        <p:spPr>
          <a:xfrm>
            <a:off x="7308304" y="4365104"/>
            <a:ext cx="1835696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DOMINGO</a:t>
            </a:r>
            <a:endParaRPr lang="es-ES" dirty="0"/>
          </a:p>
        </p:txBody>
      </p:sp>
      <p:sp>
        <p:nvSpPr>
          <p:cNvPr id="11" name="10 Menos"/>
          <p:cNvSpPr/>
          <p:nvPr/>
        </p:nvSpPr>
        <p:spPr>
          <a:xfrm>
            <a:off x="2267744" y="2492896"/>
            <a:ext cx="1152128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Menos"/>
          <p:cNvSpPr/>
          <p:nvPr/>
        </p:nvSpPr>
        <p:spPr>
          <a:xfrm>
            <a:off x="4788024" y="2492896"/>
            <a:ext cx="1728192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rco de bloque"/>
          <p:cNvSpPr/>
          <p:nvPr/>
        </p:nvSpPr>
        <p:spPr>
          <a:xfrm rot="3788856">
            <a:off x="7355113" y="3073897"/>
            <a:ext cx="1877748" cy="9361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Menos"/>
          <p:cNvSpPr/>
          <p:nvPr/>
        </p:nvSpPr>
        <p:spPr>
          <a:xfrm rot="20069974">
            <a:off x="6282070" y="5279151"/>
            <a:ext cx="1399109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Menos"/>
          <p:cNvSpPr/>
          <p:nvPr/>
        </p:nvSpPr>
        <p:spPr>
          <a:xfrm>
            <a:off x="3491880" y="5805264"/>
            <a:ext cx="1152128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Arco de bloque"/>
          <p:cNvSpPr/>
          <p:nvPr/>
        </p:nvSpPr>
        <p:spPr>
          <a:xfrm rot="13237163">
            <a:off x="447126" y="5261917"/>
            <a:ext cx="1870665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Flecha derecha">
            <a:hlinkClick r:id="rId5" action="ppaction://hlinksldjump"/>
          </p:cNvPr>
          <p:cNvSpPr/>
          <p:nvPr/>
        </p:nvSpPr>
        <p:spPr>
          <a:xfrm>
            <a:off x="6948264" y="6004275"/>
            <a:ext cx="1963534" cy="642696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Jokerman" panose="04090605060D06020702" pitchFamily="82" charset="0"/>
              </a:rPr>
              <a:t>CONTINUAR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565610"/>
            <a:ext cx="3880480" cy="5959734"/>
          </a:xfrm>
          <a:prstGeom prst="rect">
            <a:avLst/>
          </a:prstGeom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6444208" y="5733256"/>
            <a:ext cx="2088232" cy="792088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NIVEL 2</a:t>
            </a:r>
          </a:p>
        </p:txBody>
      </p:sp>
      <p:sp>
        <p:nvSpPr>
          <p:cNvPr id="7" name="6 Flecha izquierda">
            <a:hlinkClick r:id="rId6" action="ppaction://hlinksldjump"/>
          </p:cNvPr>
          <p:cNvSpPr/>
          <p:nvPr/>
        </p:nvSpPr>
        <p:spPr>
          <a:xfrm>
            <a:off x="395536" y="5733256"/>
            <a:ext cx="2160240" cy="720080"/>
          </a:xfrm>
          <a:prstGeom prst="lef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INICIO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3568" y="54868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>
                <a:latin typeface="Jokerman" panose="04090605060D06020702" pitchFamily="82" charset="0"/>
              </a:rPr>
              <a:t>¡MUY BIEN!</a:t>
            </a:r>
            <a:endParaRPr lang="es-ES" sz="9600" dirty="0">
              <a:latin typeface="Jokerman" panose="04090605060D06020702" pitchFamily="82" charset="0"/>
            </a:endParaRPr>
          </a:p>
        </p:txBody>
      </p:sp>
      <p:pic>
        <p:nvPicPr>
          <p:cNvPr id="9" name="Sonido Victoria Final fantasy 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548680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539552" y="1700808"/>
            <a:ext cx="4896544" cy="2664296"/>
          </a:xfrm>
          <a:prstGeom prst="ellipse">
            <a:avLst/>
          </a:prstGeom>
          <a:solidFill>
            <a:srgbClr val="8CFD13"/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rgbClr val="CC0099"/>
                </a:solidFill>
                <a:latin typeface="Jokerman" panose="04090605060D06020702" pitchFamily="82" charset="0"/>
              </a:rPr>
              <a:t>NIVEL 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8492">
            <a:off x="4301619" y="2897751"/>
            <a:ext cx="4588511" cy="38168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Rectángulo redondeado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3635896" y="1890243"/>
            <a:ext cx="4176464" cy="1728192"/>
          </a:xfrm>
          <a:prstGeom prst="roundRect">
            <a:avLst/>
          </a:prstGeom>
          <a:solidFill>
            <a:srgbClr val="E51A54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NIVEL 1</a:t>
            </a:r>
            <a:endParaRPr lang="es-ES" sz="6000" b="1" dirty="0">
              <a:solidFill>
                <a:schemeClr val="tx1"/>
              </a:solidFill>
              <a:latin typeface="Jokerman" panose="04090605060D0602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29361"/>
            <a:ext cx="4170387" cy="492863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90835">
            <a:off x="120198" y="3065599"/>
            <a:ext cx="4588511" cy="3816870"/>
          </a:xfrm>
          <a:prstGeom prst="rect">
            <a:avLst/>
          </a:prstGeom>
        </p:spPr>
      </p:pic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5089960" y="4974035"/>
            <a:ext cx="3600400" cy="1152128"/>
          </a:xfrm>
          <a:prstGeom prst="rightArrow">
            <a:avLst/>
          </a:prstGeom>
          <a:solidFill>
            <a:srgbClr val="66FF3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CONTINUAR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9512" y="1628800"/>
            <a:ext cx="8800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latin typeface="Jokerman" panose="04090605060D06020702" pitchFamily="82" charset="0"/>
              </a:rPr>
              <a:t>LOS MESES DEL AÑO</a:t>
            </a:r>
            <a:endParaRPr lang="es-ES" sz="800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¡CANTA LA CANCIÓN!</a:t>
            </a:r>
            <a:endParaRPr lang="es-ES" dirty="0">
              <a:latin typeface="Jokerman" panose="04090605060D06020702" pitchFamily="82" charset="0"/>
            </a:endParaRPr>
          </a:p>
        </p:txBody>
      </p:sp>
      <p:pic>
        <p:nvPicPr>
          <p:cNvPr id="4" name="Picture 2" descr="G:\nuevas tecnologias\canciones de los mese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476220" cy="49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6948264" y="5517232"/>
            <a:ext cx="2088232" cy="792088"/>
          </a:xfrm>
          <a:prstGeom prst="rightArrow">
            <a:avLst/>
          </a:prstGeom>
          <a:solidFill>
            <a:srgbClr val="6FE2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CONTINUAR</a:t>
            </a:r>
          </a:p>
        </p:txBody>
      </p:sp>
      <p:pic>
        <p:nvPicPr>
          <p:cNvPr id="6" name="poesia final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948264" y="32129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INSTRUCCIONES</a:t>
            </a:r>
            <a:endParaRPr lang="es-ES" b="1" dirty="0"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Ordena los meses del año correctamente.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Pulsa el mes que elijas para ordenar.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Cuidado </a:t>
            </a:r>
            <a:r>
              <a:rPr lang="es-ES" dirty="0">
                <a:latin typeface="Jokerman" panose="04090605060D06020702" pitchFamily="82" charset="0"/>
              </a:rPr>
              <a:t>y no falles, volverás a empezar de nuevo.</a:t>
            </a:r>
          </a:p>
          <a:p>
            <a:r>
              <a:rPr lang="es-ES" dirty="0">
                <a:latin typeface="Jokerman" panose="04090605060D06020702" pitchFamily="82" charset="0"/>
              </a:rPr>
              <a:t>Cuando acabes, pulsa Continuar para seguir jugando. </a:t>
            </a:r>
          </a:p>
          <a:p>
            <a:endParaRPr lang="es-ES" dirty="0" smtClean="0">
              <a:latin typeface="Jokerman" panose="04090605060D06020702" pitchFamily="82" charset="0"/>
            </a:endParaRPr>
          </a:p>
          <a:p>
            <a:endParaRPr lang="es-ES" dirty="0">
              <a:latin typeface="Jokerman" panose="04090605060D06020702" pitchFamily="82" charset="0"/>
            </a:endParaRPr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476406" y="5743811"/>
            <a:ext cx="2256660" cy="764704"/>
          </a:xfrm>
          <a:prstGeom prst="leftArrow">
            <a:avLst/>
          </a:prstGeom>
          <a:solidFill>
            <a:srgbClr val="6FE2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MESES</a:t>
            </a:r>
          </a:p>
        </p:txBody>
      </p:sp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6372200" y="5743811"/>
            <a:ext cx="2160240" cy="764704"/>
          </a:xfrm>
          <a:prstGeom prst="rightArrow">
            <a:avLst/>
          </a:prstGeom>
          <a:solidFill>
            <a:srgbClr val="6FE2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CONTINUAR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90835">
            <a:off x="6012584" y="203137"/>
            <a:ext cx="3150370" cy="262057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8" y="3788311"/>
            <a:ext cx="2636480" cy="707059"/>
          </a:xfrm>
          <a:prstGeom prst="rect">
            <a:avLst/>
          </a:prstGeom>
        </p:spPr>
      </p:pic>
      <p:pic>
        <p:nvPicPr>
          <p:cNvPr id="5" name="4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65" y="3761858"/>
            <a:ext cx="2685100" cy="762392"/>
          </a:xfrm>
          <a:prstGeom prst="rect">
            <a:avLst/>
          </a:prstGeom>
        </p:spPr>
      </p:pic>
      <p:pic>
        <p:nvPicPr>
          <p:cNvPr id="6" name="5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7" y="4797153"/>
            <a:ext cx="2636480" cy="655270"/>
          </a:xfrm>
          <a:prstGeom prst="rect">
            <a:avLst/>
          </a:prstGeom>
        </p:spPr>
      </p:pic>
      <p:pic>
        <p:nvPicPr>
          <p:cNvPr id="7" name="6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7" y="2722849"/>
            <a:ext cx="2425842" cy="738186"/>
          </a:xfrm>
          <a:prstGeom prst="rect">
            <a:avLst/>
          </a:prstGeom>
        </p:spPr>
      </p:pic>
      <p:pic>
        <p:nvPicPr>
          <p:cNvPr id="8" name="7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8" y="2722848"/>
            <a:ext cx="2636479" cy="738187"/>
          </a:xfrm>
          <a:prstGeom prst="rect">
            <a:avLst/>
          </a:prstGeom>
        </p:spPr>
      </p:pic>
      <p:pic>
        <p:nvPicPr>
          <p:cNvPr id="9" name="8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3788312"/>
            <a:ext cx="2425840" cy="707058"/>
          </a:xfrm>
          <a:prstGeom prst="rect">
            <a:avLst/>
          </a:prstGeom>
        </p:spPr>
      </p:pic>
      <p:pic>
        <p:nvPicPr>
          <p:cNvPr id="10" name="9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4797152"/>
            <a:ext cx="2425840" cy="608777"/>
          </a:xfrm>
          <a:prstGeom prst="rect">
            <a:avLst/>
          </a:prstGeom>
        </p:spPr>
      </p:pic>
      <p:pic>
        <p:nvPicPr>
          <p:cNvPr id="11" name="10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97152"/>
            <a:ext cx="2664296" cy="655271"/>
          </a:xfrm>
          <a:prstGeom prst="rect">
            <a:avLst/>
          </a:prstGeom>
        </p:spPr>
      </p:pic>
      <p:pic>
        <p:nvPicPr>
          <p:cNvPr id="12" name="11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2685101" cy="738186"/>
          </a:xfrm>
          <a:prstGeom prst="rect">
            <a:avLst/>
          </a:prstGeom>
        </p:spPr>
      </p:pic>
      <p:pic>
        <p:nvPicPr>
          <p:cNvPr id="13" name="12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6" y="5733256"/>
            <a:ext cx="2425841" cy="639034"/>
          </a:xfrm>
          <a:prstGeom prst="rect">
            <a:avLst/>
          </a:prstGeom>
        </p:spPr>
      </p:pic>
      <p:pic>
        <p:nvPicPr>
          <p:cNvPr id="14" name="1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745448"/>
            <a:ext cx="2664296" cy="639034"/>
          </a:xfrm>
          <a:prstGeom prst="rect">
            <a:avLst/>
          </a:prstGeom>
        </p:spPr>
      </p:pic>
      <p:pic>
        <p:nvPicPr>
          <p:cNvPr id="15" name="14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711" y="5733256"/>
            <a:ext cx="2588856" cy="639034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8" y="3788311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2685100" cy="762392"/>
          </a:xfrm>
          <a:prstGeom prst="rect">
            <a:avLst/>
          </a:prstGeom>
        </p:spPr>
      </p:pic>
      <p:pic>
        <p:nvPicPr>
          <p:cNvPr id="6" name="5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7" y="4797153"/>
            <a:ext cx="2636480" cy="655270"/>
          </a:xfrm>
          <a:prstGeom prst="rect">
            <a:avLst/>
          </a:prstGeom>
        </p:spPr>
      </p:pic>
      <p:pic>
        <p:nvPicPr>
          <p:cNvPr id="7" name="6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7" y="2722849"/>
            <a:ext cx="2425842" cy="738186"/>
          </a:xfrm>
          <a:prstGeom prst="rect">
            <a:avLst/>
          </a:prstGeom>
        </p:spPr>
      </p:pic>
      <p:pic>
        <p:nvPicPr>
          <p:cNvPr id="8" name="7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8" y="2722848"/>
            <a:ext cx="2636479" cy="738187"/>
          </a:xfrm>
          <a:prstGeom prst="rect">
            <a:avLst/>
          </a:prstGeom>
        </p:spPr>
      </p:pic>
      <p:pic>
        <p:nvPicPr>
          <p:cNvPr id="9" name="8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3788312"/>
            <a:ext cx="2425840" cy="707058"/>
          </a:xfrm>
          <a:prstGeom prst="rect">
            <a:avLst/>
          </a:prstGeom>
        </p:spPr>
      </p:pic>
      <p:pic>
        <p:nvPicPr>
          <p:cNvPr id="10" name="9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4797152"/>
            <a:ext cx="2425840" cy="608777"/>
          </a:xfrm>
          <a:prstGeom prst="rect">
            <a:avLst/>
          </a:prstGeom>
        </p:spPr>
      </p:pic>
      <p:pic>
        <p:nvPicPr>
          <p:cNvPr id="11" name="10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97152"/>
            <a:ext cx="2664296" cy="655271"/>
          </a:xfrm>
          <a:prstGeom prst="rect">
            <a:avLst/>
          </a:prstGeom>
        </p:spPr>
      </p:pic>
      <p:pic>
        <p:nvPicPr>
          <p:cNvPr id="12" name="11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2685101" cy="738186"/>
          </a:xfrm>
          <a:prstGeom prst="rect">
            <a:avLst/>
          </a:prstGeom>
        </p:spPr>
      </p:pic>
      <p:pic>
        <p:nvPicPr>
          <p:cNvPr id="13" name="12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6" y="5733256"/>
            <a:ext cx="2425841" cy="639034"/>
          </a:xfrm>
          <a:prstGeom prst="rect">
            <a:avLst/>
          </a:prstGeom>
        </p:spPr>
      </p:pic>
      <p:pic>
        <p:nvPicPr>
          <p:cNvPr id="14" name="1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745448"/>
            <a:ext cx="2664296" cy="639034"/>
          </a:xfrm>
          <a:prstGeom prst="rect">
            <a:avLst/>
          </a:prstGeom>
        </p:spPr>
      </p:pic>
      <p:pic>
        <p:nvPicPr>
          <p:cNvPr id="15" name="14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711" y="5733256"/>
            <a:ext cx="2588856" cy="639034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8" y="3788311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2685100" cy="762392"/>
          </a:xfrm>
          <a:prstGeom prst="rect">
            <a:avLst/>
          </a:prstGeom>
        </p:spPr>
      </p:pic>
      <p:pic>
        <p:nvPicPr>
          <p:cNvPr id="6" name="5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7" y="4797153"/>
            <a:ext cx="2636480" cy="65527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48680"/>
            <a:ext cx="2425842" cy="738186"/>
          </a:xfrm>
          <a:prstGeom prst="rect">
            <a:avLst/>
          </a:prstGeom>
        </p:spPr>
      </p:pic>
      <p:pic>
        <p:nvPicPr>
          <p:cNvPr id="8" name="7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8" y="2722848"/>
            <a:ext cx="2636479" cy="738187"/>
          </a:xfrm>
          <a:prstGeom prst="rect">
            <a:avLst/>
          </a:prstGeom>
        </p:spPr>
      </p:pic>
      <p:pic>
        <p:nvPicPr>
          <p:cNvPr id="9" name="8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3788312"/>
            <a:ext cx="2425840" cy="707058"/>
          </a:xfrm>
          <a:prstGeom prst="rect">
            <a:avLst/>
          </a:prstGeom>
        </p:spPr>
      </p:pic>
      <p:pic>
        <p:nvPicPr>
          <p:cNvPr id="10" name="9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4797152"/>
            <a:ext cx="2425840" cy="608777"/>
          </a:xfrm>
          <a:prstGeom prst="rect">
            <a:avLst/>
          </a:prstGeom>
        </p:spPr>
      </p:pic>
      <p:pic>
        <p:nvPicPr>
          <p:cNvPr id="11" name="10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97152"/>
            <a:ext cx="2664296" cy="655271"/>
          </a:xfrm>
          <a:prstGeom prst="rect">
            <a:avLst/>
          </a:prstGeom>
        </p:spPr>
      </p:pic>
      <p:pic>
        <p:nvPicPr>
          <p:cNvPr id="12" name="11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2685101" cy="738186"/>
          </a:xfrm>
          <a:prstGeom prst="rect">
            <a:avLst/>
          </a:prstGeom>
        </p:spPr>
      </p:pic>
      <p:pic>
        <p:nvPicPr>
          <p:cNvPr id="13" name="12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6" y="5733256"/>
            <a:ext cx="2425841" cy="639034"/>
          </a:xfrm>
          <a:prstGeom prst="rect">
            <a:avLst/>
          </a:prstGeom>
        </p:spPr>
      </p:pic>
      <p:pic>
        <p:nvPicPr>
          <p:cNvPr id="14" name="1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745448"/>
            <a:ext cx="2664296" cy="639034"/>
          </a:xfrm>
          <a:prstGeom prst="rect">
            <a:avLst/>
          </a:prstGeom>
        </p:spPr>
      </p:pic>
      <p:pic>
        <p:nvPicPr>
          <p:cNvPr id="15" name="14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711" y="5733256"/>
            <a:ext cx="2588856" cy="639034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8" y="3788311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2685100" cy="762392"/>
          </a:xfrm>
          <a:prstGeom prst="rect">
            <a:avLst/>
          </a:prstGeom>
        </p:spPr>
      </p:pic>
      <p:pic>
        <p:nvPicPr>
          <p:cNvPr id="6" name="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7" y="4797153"/>
            <a:ext cx="2636480" cy="65527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548680"/>
            <a:ext cx="2425842" cy="73818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548680"/>
            <a:ext cx="2636479" cy="738187"/>
          </a:xfrm>
          <a:prstGeom prst="rect">
            <a:avLst/>
          </a:prstGeom>
        </p:spPr>
      </p:pic>
      <p:pic>
        <p:nvPicPr>
          <p:cNvPr id="9" name="8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3788312"/>
            <a:ext cx="2425840" cy="707058"/>
          </a:xfrm>
          <a:prstGeom prst="rect">
            <a:avLst/>
          </a:prstGeom>
        </p:spPr>
      </p:pic>
      <p:pic>
        <p:nvPicPr>
          <p:cNvPr id="10" name="9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4797152"/>
            <a:ext cx="2425840" cy="608777"/>
          </a:xfrm>
          <a:prstGeom prst="rect">
            <a:avLst/>
          </a:prstGeom>
        </p:spPr>
      </p:pic>
      <p:pic>
        <p:nvPicPr>
          <p:cNvPr id="11" name="10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97152"/>
            <a:ext cx="2664296" cy="655271"/>
          </a:xfrm>
          <a:prstGeom prst="rect">
            <a:avLst/>
          </a:prstGeom>
        </p:spPr>
      </p:pic>
      <p:pic>
        <p:nvPicPr>
          <p:cNvPr id="12" name="11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2685101" cy="738186"/>
          </a:xfrm>
          <a:prstGeom prst="rect">
            <a:avLst/>
          </a:prstGeom>
        </p:spPr>
      </p:pic>
      <p:pic>
        <p:nvPicPr>
          <p:cNvPr id="13" name="12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6" y="5733256"/>
            <a:ext cx="2425841" cy="639034"/>
          </a:xfrm>
          <a:prstGeom prst="rect">
            <a:avLst/>
          </a:prstGeom>
        </p:spPr>
      </p:pic>
      <p:pic>
        <p:nvPicPr>
          <p:cNvPr id="14" name="13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745448"/>
            <a:ext cx="2664296" cy="639034"/>
          </a:xfrm>
          <a:prstGeom prst="rect">
            <a:avLst/>
          </a:prstGeom>
        </p:spPr>
      </p:pic>
      <p:pic>
        <p:nvPicPr>
          <p:cNvPr id="15" name="14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711" y="5733256"/>
            <a:ext cx="2588856" cy="639034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2685100" cy="762392"/>
          </a:xfrm>
          <a:prstGeom prst="rect">
            <a:avLst/>
          </a:prstGeom>
        </p:spPr>
      </p:pic>
      <p:pic>
        <p:nvPicPr>
          <p:cNvPr id="6" name="5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5066" y="4752327"/>
            <a:ext cx="2636480" cy="65527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76672"/>
            <a:ext cx="2425842" cy="73818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76672"/>
            <a:ext cx="2636479" cy="738187"/>
          </a:xfrm>
          <a:prstGeom prst="rect">
            <a:avLst/>
          </a:prstGeom>
        </p:spPr>
      </p:pic>
      <p:pic>
        <p:nvPicPr>
          <p:cNvPr id="9" name="8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697" y="3743486"/>
            <a:ext cx="2425840" cy="707058"/>
          </a:xfrm>
          <a:prstGeom prst="rect">
            <a:avLst/>
          </a:prstGeom>
        </p:spPr>
      </p:pic>
      <p:pic>
        <p:nvPicPr>
          <p:cNvPr id="10" name="9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697" y="4752326"/>
            <a:ext cx="2425840" cy="608777"/>
          </a:xfrm>
          <a:prstGeom prst="rect">
            <a:avLst/>
          </a:prstGeom>
        </p:spPr>
      </p:pic>
      <p:pic>
        <p:nvPicPr>
          <p:cNvPr id="11" name="10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23" y="4752326"/>
            <a:ext cx="2664296" cy="655271"/>
          </a:xfrm>
          <a:prstGeom prst="rect">
            <a:avLst/>
          </a:prstGeom>
        </p:spPr>
      </p:pic>
      <p:pic>
        <p:nvPicPr>
          <p:cNvPr id="12" name="11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23" y="2664094"/>
            <a:ext cx="2685101" cy="738186"/>
          </a:xfrm>
          <a:prstGeom prst="rect">
            <a:avLst/>
          </a:prstGeom>
        </p:spPr>
      </p:pic>
      <p:pic>
        <p:nvPicPr>
          <p:cNvPr id="13" name="12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6" y="5733256"/>
            <a:ext cx="2425841" cy="639034"/>
          </a:xfrm>
          <a:prstGeom prst="rect">
            <a:avLst/>
          </a:prstGeom>
        </p:spPr>
      </p:pic>
      <p:pic>
        <p:nvPicPr>
          <p:cNvPr id="14" name="13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745448"/>
            <a:ext cx="2664296" cy="639034"/>
          </a:xfrm>
          <a:prstGeom prst="rect">
            <a:avLst/>
          </a:prstGeom>
        </p:spPr>
      </p:pic>
      <p:pic>
        <p:nvPicPr>
          <p:cNvPr id="15" name="14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711" y="5733256"/>
            <a:ext cx="2588856" cy="639034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2685100" cy="762392"/>
          </a:xfrm>
          <a:prstGeom prst="rect">
            <a:avLst/>
          </a:prstGeom>
        </p:spPr>
      </p:pic>
      <p:pic>
        <p:nvPicPr>
          <p:cNvPr id="6" name="5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7" y="4797153"/>
            <a:ext cx="2636480" cy="65527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76672"/>
            <a:ext cx="2425842" cy="73818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76672"/>
            <a:ext cx="2636479" cy="73818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628800"/>
            <a:ext cx="2425840" cy="707058"/>
          </a:xfrm>
          <a:prstGeom prst="rect">
            <a:avLst/>
          </a:prstGeom>
        </p:spPr>
      </p:pic>
      <p:pic>
        <p:nvPicPr>
          <p:cNvPr id="10" name="9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4797152"/>
            <a:ext cx="2425840" cy="608777"/>
          </a:xfrm>
          <a:prstGeom prst="rect">
            <a:avLst/>
          </a:prstGeom>
        </p:spPr>
      </p:pic>
      <p:pic>
        <p:nvPicPr>
          <p:cNvPr id="11" name="10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97152"/>
            <a:ext cx="2664296" cy="655271"/>
          </a:xfrm>
          <a:prstGeom prst="rect">
            <a:avLst/>
          </a:prstGeom>
        </p:spPr>
      </p:pic>
      <p:pic>
        <p:nvPicPr>
          <p:cNvPr id="12" name="11 Imagen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2685101" cy="738186"/>
          </a:xfrm>
          <a:prstGeom prst="rect">
            <a:avLst/>
          </a:prstGeom>
        </p:spPr>
      </p:pic>
      <p:pic>
        <p:nvPicPr>
          <p:cNvPr id="13" name="12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6" y="5733256"/>
            <a:ext cx="2425841" cy="639034"/>
          </a:xfrm>
          <a:prstGeom prst="rect">
            <a:avLst/>
          </a:prstGeom>
        </p:spPr>
      </p:pic>
      <p:pic>
        <p:nvPicPr>
          <p:cNvPr id="14" name="13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745448"/>
            <a:ext cx="2664296" cy="639034"/>
          </a:xfrm>
          <a:prstGeom prst="rect">
            <a:avLst/>
          </a:prstGeom>
        </p:spPr>
      </p:pic>
      <p:pic>
        <p:nvPicPr>
          <p:cNvPr id="15" name="14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711" y="5733256"/>
            <a:ext cx="2588856" cy="639034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2685100" cy="762392"/>
          </a:xfrm>
          <a:prstGeom prst="rect">
            <a:avLst/>
          </a:prstGeom>
        </p:spPr>
      </p:pic>
      <p:pic>
        <p:nvPicPr>
          <p:cNvPr id="6" name="5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7" y="4797153"/>
            <a:ext cx="2636480" cy="65527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76672"/>
            <a:ext cx="2425842" cy="73818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636479" cy="73818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628800"/>
            <a:ext cx="2425840" cy="707058"/>
          </a:xfrm>
          <a:prstGeom prst="rect">
            <a:avLst/>
          </a:prstGeom>
        </p:spPr>
      </p:pic>
      <p:pic>
        <p:nvPicPr>
          <p:cNvPr id="10" name="9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4797152"/>
            <a:ext cx="2425840" cy="608777"/>
          </a:xfrm>
          <a:prstGeom prst="rect">
            <a:avLst/>
          </a:prstGeom>
        </p:spPr>
      </p:pic>
      <p:pic>
        <p:nvPicPr>
          <p:cNvPr id="11" name="10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97152"/>
            <a:ext cx="2664296" cy="65527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628800"/>
            <a:ext cx="2685101" cy="738186"/>
          </a:xfrm>
          <a:prstGeom prst="rect">
            <a:avLst/>
          </a:prstGeom>
        </p:spPr>
      </p:pic>
      <p:pic>
        <p:nvPicPr>
          <p:cNvPr id="13" name="12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6" y="5733256"/>
            <a:ext cx="2425841" cy="639034"/>
          </a:xfrm>
          <a:prstGeom prst="rect">
            <a:avLst/>
          </a:prstGeom>
        </p:spPr>
      </p:pic>
      <p:pic>
        <p:nvPicPr>
          <p:cNvPr id="14" name="13 Imagen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745448"/>
            <a:ext cx="2664296" cy="639034"/>
          </a:xfrm>
          <a:prstGeom prst="rect">
            <a:avLst/>
          </a:prstGeom>
        </p:spPr>
      </p:pic>
      <p:pic>
        <p:nvPicPr>
          <p:cNvPr id="15" name="14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711" y="5733256"/>
            <a:ext cx="2588856" cy="639034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0"/>
            <a:ext cx="2757798" cy="36140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INSTRUCCIONES</a:t>
            </a:r>
            <a:endParaRPr lang="es-ES" b="1" dirty="0"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8356" y="1417638"/>
            <a:ext cx="8507288" cy="5073427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Jokerman" panose="04090605060D06020702" pitchFamily="82" charset="0"/>
              </a:rPr>
              <a:t>Se compone de 4 niveles con una temática diferente. 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En este juego es necesario conseguir pasar el nivel para acceder al siguiente.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Cada vez que se cometa un error se volverá a empezar en el mismo nivel para volver a comenzar.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Cuando acabes de un nivel, pulsa el siguiente para acceder al siguiente nivel. </a:t>
            </a:r>
          </a:p>
          <a:p>
            <a:endParaRPr lang="es-ES" dirty="0" smtClean="0">
              <a:latin typeface="Jokerman" panose="04090605060D06020702" pitchFamily="82" charset="0"/>
            </a:endParaRPr>
          </a:p>
        </p:txBody>
      </p:sp>
      <p:sp>
        <p:nvSpPr>
          <p:cNvPr id="4" name="Flecha derecha 3">
            <a:hlinkClick r:id="rId5" action="ppaction://hlinksldjump"/>
          </p:cNvPr>
          <p:cNvSpPr/>
          <p:nvPr/>
        </p:nvSpPr>
        <p:spPr>
          <a:xfrm>
            <a:off x="6300192" y="5848371"/>
            <a:ext cx="2160240" cy="72008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ATRÁS</a:t>
            </a:r>
          </a:p>
        </p:txBody>
      </p:sp>
      <p:pic>
        <p:nvPicPr>
          <p:cNvPr id="8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2685100" cy="762392"/>
          </a:xfrm>
          <a:prstGeom prst="rect">
            <a:avLst/>
          </a:prstGeom>
        </p:spPr>
      </p:pic>
      <p:pic>
        <p:nvPicPr>
          <p:cNvPr id="6" name="5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7" y="4797153"/>
            <a:ext cx="2636480" cy="65527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76672"/>
            <a:ext cx="2425842" cy="73818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636479" cy="73818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628800"/>
            <a:ext cx="2425840" cy="707058"/>
          </a:xfrm>
          <a:prstGeom prst="rect">
            <a:avLst/>
          </a:prstGeom>
        </p:spPr>
      </p:pic>
      <p:pic>
        <p:nvPicPr>
          <p:cNvPr id="10" name="9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4797152"/>
            <a:ext cx="2425840" cy="608777"/>
          </a:xfrm>
          <a:prstGeom prst="rect">
            <a:avLst/>
          </a:prstGeom>
        </p:spPr>
      </p:pic>
      <p:pic>
        <p:nvPicPr>
          <p:cNvPr id="11" name="10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97152"/>
            <a:ext cx="2664296" cy="65527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628800"/>
            <a:ext cx="2685101" cy="738186"/>
          </a:xfrm>
          <a:prstGeom prst="rect">
            <a:avLst/>
          </a:prstGeom>
        </p:spPr>
      </p:pic>
      <p:pic>
        <p:nvPicPr>
          <p:cNvPr id="13" name="12 Imagen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6" y="5733256"/>
            <a:ext cx="2425841" cy="63903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2664296" cy="639034"/>
          </a:xfrm>
          <a:prstGeom prst="rect">
            <a:avLst/>
          </a:prstGeom>
        </p:spPr>
      </p:pic>
      <p:pic>
        <p:nvPicPr>
          <p:cNvPr id="15" name="14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711" y="5733256"/>
            <a:ext cx="2588856" cy="639034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2685100" cy="76239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636912"/>
            <a:ext cx="2425841" cy="639034"/>
          </a:xfrm>
          <a:prstGeom prst="rect">
            <a:avLst/>
          </a:prstGeom>
        </p:spPr>
      </p:pic>
      <p:pic>
        <p:nvPicPr>
          <p:cNvPr id="7" name="6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7" y="4797153"/>
            <a:ext cx="2636480" cy="65527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76672"/>
            <a:ext cx="2425842" cy="73818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36912"/>
            <a:ext cx="2664296" cy="63903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636479" cy="73818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628800"/>
            <a:ext cx="2425840" cy="707058"/>
          </a:xfrm>
          <a:prstGeom prst="rect">
            <a:avLst/>
          </a:prstGeom>
        </p:spPr>
      </p:pic>
      <p:pic>
        <p:nvPicPr>
          <p:cNvPr id="12" name="11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4797152"/>
            <a:ext cx="2425840" cy="608777"/>
          </a:xfrm>
          <a:prstGeom prst="rect">
            <a:avLst/>
          </a:prstGeom>
        </p:spPr>
      </p:pic>
      <p:pic>
        <p:nvPicPr>
          <p:cNvPr id="13" name="12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711" y="5733256"/>
            <a:ext cx="2588856" cy="639034"/>
          </a:xfrm>
          <a:prstGeom prst="rect">
            <a:avLst/>
          </a:prstGeom>
        </p:spPr>
      </p:pic>
      <p:pic>
        <p:nvPicPr>
          <p:cNvPr id="14" name="13 Imagen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97152"/>
            <a:ext cx="2664296" cy="65527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628800"/>
            <a:ext cx="2685101" cy="738186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2685100" cy="76239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708920"/>
            <a:ext cx="2425841" cy="639034"/>
          </a:xfrm>
          <a:prstGeom prst="rect">
            <a:avLst/>
          </a:prstGeom>
        </p:spPr>
      </p:pic>
      <p:pic>
        <p:nvPicPr>
          <p:cNvPr id="7" name="6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7" y="4797153"/>
            <a:ext cx="2636480" cy="65527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04664"/>
            <a:ext cx="2425842" cy="73818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2664296" cy="63903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04664"/>
            <a:ext cx="2636479" cy="73818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628800"/>
            <a:ext cx="2425840" cy="707058"/>
          </a:xfrm>
          <a:prstGeom prst="rect">
            <a:avLst/>
          </a:prstGeom>
        </p:spPr>
      </p:pic>
      <p:pic>
        <p:nvPicPr>
          <p:cNvPr id="12" name="11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8" y="4797152"/>
            <a:ext cx="2425840" cy="608777"/>
          </a:xfrm>
          <a:prstGeom prst="rect">
            <a:avLst/>
          </a:prstGeom>
        </p:spPr>
      </p:pic>
      <p:pic>
        <p:nvPicPr>
          <p:cNvPr id="13" name="12 Imagen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25144"/>
            <a:ext cx="2588856" cy="63903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708920"/>
            <a:ext cx="2664296" cy="65527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628800"/>
            <a:ext cx="2685101" cy="738186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2685100" cy="76239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708920"/>
            <a:ext cx="2425841" cy="639034"/>
          </a:xfrm>
          <a:prstGeom prst="rect">
            <a:avLst/>
          </a:prstGeom>
        </p:spPr>
      </p:pic>
      <p:pic>
        <p:nvPicPr>
          <p:cNvPr id="7" name="6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7" y="4797153"/>
            <a:ext cx="2636480" cy="65527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04664"/>
            <a:ext cx="2425842" cy="73818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2664296" cy="63903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04664"/>
            <a:ext cx="2636479" cy="73818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628800"/>
            <a:ext cx="2425840" cy="707058"/>
          </a:xfrm>
          <a:prstGeom prst="rect">
            <a:avLst/>
          </a:prstGeom>
        </p:spPr>
      </p:pic>
      <p:pic>
        <p:nvPicPr>
          <p:cNvPr id="12" name="11 Imagen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797152"/>
            <a:ext cx="2425840" cy="60877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645024"/>
            <a:ext cx="2588856" cy="63903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636912"/>
            <a:ext cx="2664296" cy="65527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628800"/>
            <a:ext cx="2685101" cy="738186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2685100" cy="76239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708920"/>
            <a:ext cx="2425841" cy="639034"/>
          </a:xfrm>
          <a:prstGeom prst="rect">
            <a:avLst/>
          </a:prstGeom>
        </p:spPr>
      </p:pic>
      <p:pic>
        <p:nvPicPr>
          <p:cNvPr id="7" name="6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97152"/>
            <a:ext cx="2636480" cy="65527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76672"/>
            <a:ext cx="2425842" cy="73818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2664296" cy="63903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76672"/>
            <a:ext cx="2636479" cy="73818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628800"/>
            <a:ext cx="2425840" cy="70705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789040"/>
            <a:ext cx="2425840" cy="60877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789040"/>
            <a:ext cx="2588856" cy="63903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708920"/>
            <a:ext cx="2664296" cy="65527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628800"/>
            <a:ext cx="2685101" cy="738186"/>
          </a:xfrm>
          <a:prstGeom prst="rect">
            <a:avLst/>
          </a:prstGeom>
        </p:spPr>
      </p:pic>
      <p:pic>
        <p:nvPicPr>
          <p:cNvPr id="1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92696"/>
            <a:ext cx="3719922" cy="6382220"/>
          </a:xfrm>
          <a:prstGeom prst="rect">
            <a:avLst/>
          </a:prstGeom>
        </p:spPr>
      </p:pic>
      <p:sp>
        <p:nvSpPr>
          <p:cNvPr id="5" name="4 Botón de acción: Ayuda">
            <a:hlinkClick r:id="rId5" action="ppaction://hlinksldjump" highlightClick="1"/>
          </p:cNvPr>
          <p:cNvSpPr/>
          <p:nvPr/>
        </p:nvSpPr>
        <p:spPr>
          <a:xfrm>
            <a:off x="323528" y="1556792"/>
            <a:ext cx="1800200" cy="2304256"/>
          </a:xfrm>
          <a:prstGeom prst="actionButtonHelp">
            <a:avLst/>
          </a:prstGeom>
          <a:solidFill>
            <a:srgbClr val="10E6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-36495" y="260648"/>
            <a:ext cx="94307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6600" b="1" dirty="0" smtClean="0">
                <a:latin typeface="Jokerman" panose="04090605060D06020702" pitchFamily="82" charset="0"/>
              </a:rPr>
              <a:t>INTÉNTALO OTRA VEZ.</a:t>
            </a:r>
            <a:endParaRPr lang="es-ES" sz="6600" b="1" dirty="0">
              <a:latin typeface="Jokerman" panose="04090605060D06020702" pitchFamily="82" charset="0"/>
            </a:endParaRPr>
          </a:p>
        </p:txBody>
      </p:sp>
      <p:sp>
        <p:nvSpPr>
          <p:cNvPr id="9" name="Elipse 8">
            <a:hlinkClick r:id="rId6" action="ppaction://hlinksldjump"/>
          </p:cNvPr>
          <p:cNvSpPr/>
          <p:nvPr/>
        </p:nvSpPr>
        <p:spPr>
          <a:xfrm>
            <a:off x="6732240" y="5188999"/>
            <a:ext cx="2088232" cy="1268760"/>
          </a:xfrm>
          <a:prstGeom prst="ellipse">
            <a:avLst/>
          </a:prstGeom>
          <a:solidFill>
            <a:srgbClr val="10E6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VOLVER A JUGAR</a:t>
            </a:r>
          </a:p>
        </p:txBody>
      </p:sp>
      <p:pic>
        <p:nvPicPr>
          <p:cNvPr id="6" name="trompeta perded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332656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2636480" cy="707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2685100" cy="76239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708920"/>
            <a:ext cx="2425841" cy="63903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645024"/>
            <a:ext cx="2636480" cy="65527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04664"/>
            <a:ext cx="2425842" cy="73818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2664296" cy="63903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04664"/>
            <a:ext cx="2636479" cy="73818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628800"/>
            <a:ext cx="2425840" cy="70705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645024"/>
            <a:ext cx="2425840" cy="60877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645024"/>
            <a:ext cx="2588856" cy="63903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708920"/>
            <a:ext cx="2664296" cy="65527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628800"/>
            <a:ext cx="2685101" cy="738186"/>
          </a:xfrm>
          <a:prstGeom prst="rect">
            <a:avLst/>
          </a:prstGeom>
        </p:spPr>
      </p:pic>
      <p:sp>
        <p:nvSpPr>
          <p:cNvPr id="16" name="15 Flecha derecha">
            <a:hlinkClick r:id="rId16" action="ppaction://hlinksldjump"/>
          </p:cNvPr>
          <p:cNvSpPr/>
          <p:nvPr/>
        </p:nvSpPr>
        <p:spPr>
          <a:xfrm>
            <a:off x="5580112" y="5157192"/>
            <a:ext cx="2808312" cy="936104"/>
          </a:xfrm>
          <a:prstGeom prst="rightArrow">
            <a:avLst/>
          </a:prstGeom>
          <a:solidFill>
            <a:srgbClr val="66FF3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CONTINUAR</a:t>
            </a:r>
          </a:p>
        </p:txBody>
      </p:sp>
      <p:pic>
        <p:nvPicPr>
          <p:cNvPr id="17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747 -0.13704 -0.00295 -0.27454 -0.00295 -0.41181 " pathEditMode="relative" ptsTypes="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565610"/>
            <a:ext cx="3880480" cy="5959734"/>
          </a:xfrm>
          <a:prstGeom prst="rect">
            <a:avLst/>
          </a:prstGeom>
        </p:spPr>
      </p:pic>
      <p:sp>
        <p:nvSpPr>
          <p:cNvPr id="5" name="4 Flecha izquierda">
            <a:hlinkClick r:id="rId5" action="ppaction://hlinksldjump"/>
          </p:cNvPr>
          <p:cNvSpPr/>
          <p:nvPr/>
        </p:nvSpPr>
        <p:spPr>
          <a:xfrm>
            <a:off x="395536" y="5589240"/>
            <a:ext cx="2160240" cy="792088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INICIO</a:t>
            </a:r>
          </a:p>
        </p:txBody>
      </p:sp>
      <p:sp>
        <p:nvSpPr>
          <p:cNvPr id="6" name="5 Flecha derecha">
            <a:hlinkClick r:id="rId6" action="ppaction://hlinksldjump"/>
          </p:cNvPr>
          <p:cNvSpPr/>
          <p:nvPr/>
        </p:nvSpPr>
        <p:spPr>
          <a:xfrm>
            <a:off x="6300192" y="5625244"/>
            <a:ext cx="2232248" cy="72008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NIVEL 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11560" y="476672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>
                <a:latin typeface="Jokerman" panose="04090605060D06020702" pitchFamily="82" charset="0"/>
              </a:rPr>
              <a:t>¡MUY BIEN!</a:t>
            </a:r>
            <a:endParaRPr lang="es-ES" sz="9600" dirty="0">
              <a:latin typeface="Jokerman" panose="04090605060D06020702" pitchFamily="82" charset="0"/>
            </a:endParaRPr>
          </a:p>
        </p:txBody>
      </p:sp>
      <p:pic>
        <p:nvPicPr>
          <p:cNvPr id="9" name="Sonido Victoria Final fantasy 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548680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3635896" y="1556792"/>
            <a:ext cx="4392488" cy="1728192"/>
          </a:xfrm>
          <a:prstGeom prst="roundRect">
            <a:avLst/>
          </a:prstGeom>
          <a:solidFill>
            <a:srgbClr val="FFF227"/>
          </a:solidFill>
          <a:ln>
            <a:solidFill>
              <a:srgbClr val="F5F507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6000" b="1" dirty="0" smtClean="0">
                <a:ln>
                  <a:solidFill>
                    <a:srgbClr val="FFF71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NIVEL 3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2060848"/>
            <a:ext cx="4669511" cy="491527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4026"/>
            <a:ext cx="4669511" cy="4915274"/>
          </a:xfrm>
          <a:prstGeom prst="rect">
            <a:avLst/>
          </a:prstGeom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395536" y="5753744"/>
            <a:ext cx="2232248" cy="692696"/>
          </a:xfrm>
          <a:prstGeom prst="leftArrow">
            <a:avLst/>
          </a:prstGeom>
          <a:solidFill>
            <a:srgbClr val="F5F507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INICIO</a:t>
            </a:r>
          </a:p>
        </p:txBody>
      </p:sp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6732240" y="5805264"/>
            <a:ext cx="2016224" cy="648072"/>
          </a:xfrm>
          <a:prstGeom prst="rightArrow">
            <a:avLst/>
          </a:prstGeom>
          <a:solidFill>
            <a:srgbClr val="F5F507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CONTINUAR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-1301825" y="620688"/>
            <a:ext cx="10513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0" dirty="0" smtClean="0">
                <a:latin typeface="Jokerman" panose="04090605060D06020702" pitchFamily="82" charset="0"/>
              </a:rPr>
              <a:t>LAS ESTACIONES DEL AÑO</a:t>
            </a:r>
            <a:endParaRPr lang="es-ES" sz="800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Sonido game over de sÃºper mar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404664" y="2924944"/>
            <a:ext cx="304800" cy="304800"/>
          </a:xfrm>
          <a:prstGeom prst="rect">
            <a:avLst/>
          </a:prstGeom>
        </p:spPr>
      </p:pic>
      <p:pic>
        <p:nvPicPr>
          <p:cNvPr id="7" name="6 Marcador de contenido" descr="comic-game-over-vector-illustrati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4175" t="9051" r="9439" b="695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573016"/>
            <a:ext cx="3347864" cy="352406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INSTRUCCIONES</a:t>
            </a:r>
            <a:endParaRPr lang="es-ES" dirty="0"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Jokerman" panose="04090605060D06020702" pitchFamily="82" charset="0"/>
              </a:rPr>
              <a:t>Selecciona los cuadros correctamente para llegar a la estación correspondiente. 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Cuidado </a:t>
            </a:r>
            <a:r>
              <a:rPr lang="es-ES" dirty="0">
                <a:latin typeface="Jokerman" panose="04090605060D06020702" pitchFamily="82" charset="0"/>
              </a:rPr>
              <a:t>y no falles, volverás a empezar de nuevo.</a:t>
            </a:r>
          </a:p>
          <a:p>
            <a:r>
              <a:rPr lang="es-ES" dirty="0">
                <a:latin typeface="Jokerman" panose="04090605060D06020702" pitchFamily="82" charset="0"/>
              </a:rPr>
              <a:t>Cuando acabes, pulsa Continuar para seguir jugando. </a:t>
            </a:r>
          </a:p>
          <a:p>
            <a:endParaRPr lang="es-ES" dirty="0" smtClean="0">
              <a:latin typeface="Jokerman" panose="04090605060D06020702" pitchFamily="82" charset="0"/>
            </a:endParaRPr>
          </a:p>
          <a:p>
            <a:endParaRPr lang="es-ES" dirty="0">
              <a:latin typeface="Jokerman" panose="04090605060D06020702" pitchFamily="82" charset="0"/>
            </a:endParaRPr>
          </a:p>
        </p:txBody>
      </p:sp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6516216" y="5805264"/>
            <a:ext cx="2016224" cy="764704"/>
          </a:xfrm>
          <a:prstGeom prst="rightArrow">
            <a:avLst/>
          </a:prstGeom>
          <a:solidFill>
            <a:srgbClr val="F5F507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CONTINUAR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ummer-vacation-drawing-beach-scenery-sketch-colorful-design-2104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9649" y="1020666"/>
            <a:ext cx="26277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thMIYA61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3177" y="1132919"/>
            <a:ext cx="2676831" cy="194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depositphotos_53531529-stock-photo-winter-cartoon-with-childr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649" y="4747174"/>
            <a:ext cx="2504040" cy="2081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coloridas-imagenes-infantiles-de-primave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876736"/>
            <a:ext cx="2448272" cy="1821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Elipse"/>
          <p:cNvSpPr/>
          <p:nvPr/>
        </p:nvSpPr>
        <p:spPr>
          <a:xfrm>
            <a:off x="403107" y="119779"/>
            <a:ext cx="2592288" cy="792088"/>
          </a:xfrm>
          <a:prstGeom prst="ellipse">
            <a:avLst/>
          </a:prstGeom>
          <a:gradFill>
            <a:gsLst>
              <a:gs pos="42000">
                <a:srgbClr val="FFF227"/>
              </a:gs>
              <a:gs pos="100000">
                <a:srgbClr val="FFC000"/>
              </a:gs>
            </a:gsLst>
            <a:lin ang="5400000" scaled="0"/>
          </a:gradFill>
          <a:ln>
            <a:solidFill>
              <a:srgbClr val="FFF2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Jokerman" panose="04090605060D06020702" pitchFamily="82" charset="0"/>
              </a:rPr>
              <a:t>VERANO</a:t>
            </a:r>
          </a:p>
        </p:txBody>
      </p:sp>
      <p:sp>
        <p:nvSpPr>
          <p:cNvPr id="13" name="12 Elipse"/>
          <p:cNvSpPr/>
          <p:nvPr/>
        </p:nvSpPr>
        <p:spPr>
          <a:xfrm>
            <a:off x="5933281" y="129567"/>
            <a:ext cx="2356625" cy="891099"/>
          </a:xfrm>
          <a:prstGeom prst="ellipse">
            <a:avLst/>
          </a:prstGeom>
          <a:gradFill>
            <a:gsLst>
              <a:gs pos="42000">
                <a:srgbClr val="FFF227"/>
              </a:gs>
              <a:gs pos="100000">
                <a:srgbClr val="FFC000"/>
              </a:gs>
            </a:gsLst>
            <a:lin ang="5400000" scaled="0"/>
          </a:gradFill>
          <a:ln>
            <a:solidFill>
              <a:srgbClr val="FFF2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Jokerman" panose="04090605060D06020702" pitchFamily="82" charset="0"/>
              </a:rPr>
              <a:t>OTOÑO</a:t>
            </a:r>
          </a:p>
        </p:txBody>
      </p:sp>
      <p:sp>
        <p:nvSpPr>
          <p:cNvPr id="14" name="13 Elipse"/>
          <p:cNvSpPr/>
          <p:nvPr/>
        </p:nvSpPr>
        <p:spPr>
          <a:xfrm>
            <a:off x="179467" y="3784506"/>
            <a:ext cx="2985059" cy="792088"/>
          </a:xfrm>
          <a:prstGeom prst="ellipse">
            <a:avLst/>
          </a:prstGeom>
          <a:gradFill>
            <a:gsLst>
              <a:gs pos="42000">
                <a:srgbClr val="FFF227"/>
              </a:gs>
              <a:gs pos="100000">
                <a:srgbClr val="FFC000"/>
              </a:gs>
            </a:gsLst>
            <a:lin ang="5400000" scaled="0"/>
          </a:gradFill>
          <a:ln>
            <a:solidFill>
              <a:srgbClr val="FFF2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Jokerman" panose="04090605060D06020702" pitchFamily="82" charset="0"/>
              </a:rPr>
              <a:t>INVIERNO</a:t>
            </a:r>
          </a:p>
        </p:txBody>
      </p:sp>
      <p:sp>
        <p:nvSpPr>
          <p:cNvPr id="15" name="14 Elipse"/>
          <p:cNvSpPr/>
          <p:nvPr/>
        </p:nvSpPr>
        <p:spPr>
          <a:xfrm>
            <a:off x="5688520" y="3735000"/>
            <a:ext cx="3364737" cy="891099"/>
          </a:xfrm>
          <a:prstGeom prst="ellipse">
            <a:avLst/>
          </a:prstGeom>
          <a:gradFill>
            <a:gsLst>
              <a:gs pos="42000">
                <a:srgbClr val="FFF227"/>
              </a:gs>
              <a:gs pos="100000">
                <a:srgbClr val="FFC000"/>
              </a:gs>
            </a:gsLst>
            <a:lin ang="5400000" scaled="0"/>
          </a:gradFill>
          <a:ln>
            <a:solidFill>
              <a:srgbClr val="FFF2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Jokerman" panose="04090605060D06020702" pitchFamily="82" charset="0"/>
              </a:rPr>
              <a:t>PRIMAVERA</a:t>
            </a:r>
          </a:p>
        </p:txBody>
      </p:sp>
      <p:sp>
        <p:nvSpPr>
          <p:cNvPr id="17" name="13 Elipse">
            <a:hlinkClick r:id="rId7" action="ppaction://hlinksldjump"/>
          </p:cNvPr>
          <p:cNvSpPr/>
          <p:nvPr/>
        </p:nvSpPr>
        <p:spPr>
          <a:xfrm>
            <a:off x="3164526" y="2003055"/>
            <a:ext cx="2523993" cy="2573539"/>
          </a:xfrm>
          <a:prstGeom prst="ellipse">
            <a:avLst/>
          </a:prstGeom>
          <a:gradFill flip="none" rotWithShape="1">
            <a:gsLst>
              <a:gs pos="62000">
                <a:srgbClr val="FFF227"/>
              </a:gs>
              <a:gs pos="91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Jokerman" panose="04090605060D06020702" pitchFamily="82" charset="0"/>
              </a:rPr>
              <a:t>¡A JUGAR!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92696"/>
            <a:ext cx="3719922" cy="6382220"/>
          </a:xfrm>
          <a:prstGeom prst="rect">
            <a:avLst/>
          </a:prstGeom>
        </p:spPr>
      </p:pic>
      <p:sp>
        <p:nvSpPr>
          <p:cNvPr id="5" name="4 Botón de acción: Ayuda">
            <a:hlinkClick r:id="rId5" action="ppaction://hlinksldjump" highlightClick="1"/>
          </p:cNvPr>
          <p:cNvSpPr/>
          <p:nvPr/>
        </p:nvSpPr>
        <p:spPr>
          <a:xfrm>
            <a:off x="611560" y="2348880"/>
            <a:ext cx="1584176" cy="2160240"/>
          </a:xfrm>
          <a:prstGeom prst="actionButtonHelp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-540568" y="404664"/>
            <a:ext cx="9793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6600" b="1" dirty="0">
                <a:latin typeface="Jokerman" panose="04090605060D06020702" pitchFamily="82" charset="0"/>
              </a:rPr>
              <a:t>INTÉNTALO OTRA VEZ.</a:t>
            </a:r>
          </a:p>
        </p:txBody>
      </p:sp>
      <p:sp>
        <p:nvSpPr>
          <p:cNvPr id="9" name="Elipse 8">
            <a:hlinkClick r:id="rId6" action="ppaction://hlinksldjump"/>
          </p:cNvPr>
          <p:cNvSpPr/>
          <p:nvPr/>
        </p:nvSpPr>
        <p:spPr>
          <a:xfrm>
            <a:off x="6732240" y="5188999"/>
            <a:ext cx="2088232" cy="1268760"/>
          </a:xfrm>
          <a:prstGeom prst="ellipse">
            <a:avLst/>
          </a:prstGeom>
          <a:solidFill>
            <a:srgbClr val="10E6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VOLVER A JUGAR</a:t>
            </a:r>
          </a:p>
        </p:txBody>
      </p:sp>
      <p:pic>
        <p:nvPicPr>
          <p:cNvPr id="7" name="trompeta perded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332656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65" y="0"/>
            <a:ext cx="9144000" cy="6858000"/>
          </a:xfrm>
          <a:prstGeom prst="rect">
            <a:avLst/>
          </a:prstGeom>
        </p:spPr>
      </p:pic>
      <p:pic>
        <p:nvPicPr>
          <p:cNvPr id="16" name="15 Marcador de contenido" descr="depositphotos_53531529-stock-photo-winter-cartoon-with-children.jp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32619" y="5733256"/>
            <a:ext cx="2070811" cy="1124744"/>
          </a:xfrm>
        </p:spPr>
      </p:pic>
      <p:sp>
        <p:nvSpPr>
          <p:cNvPr id="4" name="3 Rectángulo"/>
          <p:cNvSpPr/>
          <p:nvPr/>
        </p:nvSpPr>
        <p:spPr>
          <a:xfrm>
            <a:off x="302790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SALIDA</a:t>
            </a:r>
          </a:p>
        </p:txBody>
      </p:sp>
      <p:sp>
        <p:nvSpPr>
          <p:cNvPr id="6" name="5 Rectángulo">
            <a:hlinkClick r:id="rId6" action="ppaction://hlinksldjump"/>
          </p:cNvPr>
          <p:cNvSpPr/>
          <p:nvPr/>
        </p:nvSpPr>
        <p:spPr>
          <a:xfrm>
            <a:off x="831477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831477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1335533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4" action="ppaction://hlinksldjump"/>
          </p:cNvPr>
          <p:cNvSpPr/>
          <p:nvPr/>
        </p:nvSpPr>
        <p:spPr>
          <a:xfrm>
            <a:off x="3063725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3063725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4" action="ppaction://hlinksldjump"/>
          </p:cNvPr>
          <p:cNvSpPr/>
          <p:nvPr/>
        </p:nvSpPr>
        <p:spPr>
          <a:xfrm>
            <a:off x="5151957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4" action="ppaction://hlinksldjump"/>
          </p:cNvPr>
          <p:cNvSpPr/>
          <p:nvPr/>
        </p:nvSpPr>
        <p:spPr>
          <a:xfrm>
            <a:off x="5151957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4" action="ppaction://hlinksldjump"/>
          </p:cNvPr>
          <p:cNvSpPr/>
          <p:nvPr/>
        </p:nvSpPr>
        <p:spPr>
          <a:xfrm>
            <a:off x="5151957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4" action="ppaction://hlinksldjump"/>
          </p:cNvPr>
          <p:cNvSpPr/>
          <p:nvPr/>
        </p:nvSpPr>
        <p:spPr>
          <a:xfrm>
            <a:off x="5728021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4" action="ppaction://hlinksldjump"/>
          </p:cNvPr>
          <p:cNvSpPr/>
          <p:nvPr/>
        </p:nvSpPr>
        <p:spPr>
          <a:xfrm>
            <a:off x="2631677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7" name="16 Imagen" descr="coloridas-imagenes-infantiles-de-primaver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5733256"/>
            <a:ext cx="1872208" cy="913239"/>
          </a:xfrm>
          <a:prstGeom prst="rect">
            <a:avLst/>
          </a:prstGeom>
        </p:spPr>
      </p:pic>
      <p:pic>
        <p:nvPicPr>
          <p:cNvPr id="18" name="17 Imagen" descr="thMIYA61EU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9661" y="2204864"/>
            <a:ext cx="1584176" cy="1665185"/>
          </a:xfrm>
          <a:prstGeom prst="rect">
            <a:avLst/>
          </a:prstGeom>
        </p:spPr>
      </p:pic>
      <p:pic>
        <p:nvPicPr>
          <p:cNvPr id="19" name="18 Imagen" descr="summer-vacation-drawing-beach-scenery-sketch-colorful-design-2104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52157" y="4869160"/>
            <a:ext cx="1691680" cy="198884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07504" y="257616"/>
            <a:ext cx="8932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latin typeface="Jokerman" panose="04090605060D06020702" pitchFamily="82" charset="0"/>
              </a:rPr>
              <a:t>LLÉVAME AL VERANO</a:t>
            </a:r>
            <a:endParaRPr lang="es-ES" sz="6000" dirty="0">
              <a:latin typeface="Jokerman" panose="04090605060D06020702" pitchFamily="82" charset="0"/>
            </a:endParaRPr>
          </a:p>
        </p:txBody>
      </p:sp>
      <p:pic>
        <p:nvPicPr>
          <p:cNvPr id="20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08720"/>
            <a:ext cx="1152128" cy="1103179"/>
          </a:xfrm>
          <a:prstGeom prst="rect">
            <a:avLst/>
          </a:prstGeom>
        </p:spPr>
      </p:pic>
      <p:pic>
        <p:nvPicPr>
          <p:cNvPr id="21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15 Marcador de contenido" descr="depositphotos_53531529-stock-photo-winter-cartoon-with-children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048" y="5733256"/>
            <a:ext cx="2070811" cy="11247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4 Rectángulo"/>
          <p:cNvSpPr/>
          <p:nvPr/>
        </p:nvSpPr>
        <p:spPr>
          <a:xfrm>
            <a:off x="400000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SALIDA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32048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832048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6" action="ppaction://hlinksldjump"/>
          </p:cNvPr>
          <p:cNvSpPr/>
          <p:nvPr/>
        </p:nvSpPr>
        <p:spPr>
          <a:xfrm>
            <a:off x="1336104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4" action="ppaction://hlinksldjump"/>
          </p:cNvPr>
          <p:cNvSpPr/>
          <p:nvPr/>
        </p:nvSpPr>
        <p:spPr>
          <a:xfrm>
            <a:off x="30642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3064296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4" action="ppaction://hlinksldjump"/>
          </p:cNvPr>
          <p:cNvSpPr/>
          <p:nvPr/>
        </p:nvSpPr>
        <p:spPr>
          <a:xfrm>
            <a:off x="5152528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4" action="ppaction://hlinksldjump"/>
          </p:cNvPr>
          <p:cNvSpPr/>
          <p:nvPr/>
        </p:nvSpPr>
        <p:spPr>
          <a:xfrm>
            <a:off x="5152528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4" action="ppaction://hlinksldjump"/>
          </p:cNvPr>
          <p:cNvSpPr/>
          <p:nvPr/>
        </p:nvSpPr>
        <p:spPr>
          <a:xfrm>
            <a:off x="5152528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4" action="ppaction://hlinksldjump"/>
          </p:cNvPr>
          <p:cNvSpPr/>
          <p:nvPr/>
        </p:nvSpPr>
        <p:spPr>
          <a:xfrm>
            <a:off x="5728592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4" action="ppaction://hlinksldjump"/>
          </p:cNvPr>
          <p:cNvSpPr/>
          <p:nvPr/>
        </p:nvSpPr>
        <p:spPr>
          <a:xfrm>
            <a:off x="2632248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6184" y="5733256"/>
            <a:ext cx="1872208" cy="9132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16 Imagen" descr="thMIYA61EU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60232" y="2204864"/>
            <a:ext cx="1584176" cy="16651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52728" y="4869160"/>
            <a:ext cx="1691680" cy="19888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CuadroTexto 21"/>
          <p:cNvSpPr txBox="1"/>
          <p:nvPr/>
        </p:nvSpPr>
        <p:spPr>
          <a:xfrm>
            <a:off x="107504" y="257616"/>
            <a:ext cx="8932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latin typeface="Jokerman" panose="04090605060D06020702" pitchFamily="82" charset="0"/>
              </a:rPr>
              <a:t>LLÉVAME AL VERANO</a:t>
            </a:r>
            <a:endParaRPr lang="es-ES" sz="6000" dirty="0">
              <a:latin typeface="Jokerman" panose="04090605060D06020702" pitchFamily="82" charset="0"/>
            </a:endParaRPr>
          </a:p>
        </p:txBody>
      </p:sp>
      <p:pic>
        <p:nvPicPr>
          <p:cNvPr id="19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24944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15 Marcador de contenido" descr="depositphotos_53531529-stock-photo-winter-cartoon-with-children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SALIDA</a:t>
            </a: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6" action="ppaction://hlinksldjump"/>
          </p:cNvPr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4" action="ppaction://hlinksldjump"/>
          </p:cNvPr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4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4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4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4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07504" y="257616"/>
            <a:ext cx="8932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latin typeface="Jokerman" panose="04090605060D06020702" pitchFamily="82" charset="0"/>
              </a:rPr>
              <a:t>LLÉVAME AL VERANO</a:t>
            </a:r>
            <a:endParaRPr lang="es-ES" sz="6000" dirty="0">
              <a:latin typeface="Jokerman" panose="04090605060D06020702" pitchFamily="82" charset="0"/>
            </a:endParaRPr>
          </a:p>
        </p:txBody>
      </p:sp>
      <p:pic>
        <p:nvPicPr>
          <p:cNvPr id="19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996952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7" y="0"/>
            <a:ext cx="9129613" cy="6858000"/>
          </a:xfrm>
          <a:prstGeom prst="rect">
            <a:avLst/>
          </a:prstGeom>
        </p:spPr>
      </p:pic>
      <p:pic>
        <p:nvPicPr>
          <p:cNvPr id="4" name="15 Marcador de contenido" descr="depositphotos_53531529-stock-photo-winter-cartoon-with-children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87" y="5749922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46435" y="1933498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SALIDA</a:t>
            </a: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878483" y="2581570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878483" y="4021730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1382539" y="3517674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3110731" y="2581570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6" action="ppaction://hlinksldjump"/>
          </p:cNvPr>
          <p:cNvSpPr/>
          <p:nvPr/>
        </p:nvSpPr>
        <p:spPr>
          <a:xfrm>
            <a:off x="3110731" y="2149522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4" action="ppaction://hlinksldjump"/>
          </p:cNvPr>
          <p:cNvSpPr/>
          <p:nvPr/>
        </p:nvSpPr>
        <p:spPr>
          <a:xfrm>
            <a:off x="5198963" y="2149522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4" action="ppaction://hlinksldjump"/>
          </p:cNvPr>
          <p:cNvSpPr/>
          <p:nvPr/>
        </p:nvSpPr>
        <p:spPr>
          <a:xfrm>
            <a:off x="5198963" y="3661690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4" action="ppaction://hlinksldjump"/>
          </p:cNvPr>
          <p:cNvSpPr/>
          <p:nvPr/>
        </p:nvSpPr>
        <p:spPr>
          <a:xfrm>
            <a:off x="5198963" y="5389882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4" action="ppaction://hlinksldjump"/>
          </p:cNvPr>
          <p:cNvSpPr/>
          <p:nvPr/>
        </p:nvSpPr>
        <p:spPr>
          <a:xfrm>
            <a:off x="5775027" y="2941610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4" action="ppaction://hlinksldjump"/>
          </p:cNvPr>
          <p:cNvSpPr/>
          <p:nvPr/>
        </p:nvSpPr>
        <p:spPr>
          <a:xfrm>
            <a:off x="2678683" y="4021730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02619" y="5749922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06667" y="2221530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99163" y="4885826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2" name="CuadroTexto 21"/>
          <p:cNvSpPr txBox="1"/>
          <p:nvPr/>
        </p:nvSpPr>
        <p:spPr>
          <a:xfrm>
            <a:off x="107504" y="257616"/>
            <a:ext cx="8932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latin typeface="Jokerman" panose="04090605060D06020702" pitchFamily="82" charset="0"/>
              </a:rPr>
              <a:t>LLÉVAME AL VERANO</a:t>
            </a:r>
            <a:endParaRPr lang="es-ES" sz="6000" dirty="0">
              <a:latin typeface="Jokerman" panose="04090605060D06020702" pitchFamily="82" charset="0"/>
            </a:endParaRPr>
          </a:p>
        </p:txBody>
      </p:sp>
      <p:pic>
        <p:nvPicPr>
          <p:cNvPr id="19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20888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15 Marcador de contenido" descr="depositphotos_53531529-stock-photo-winter-cartoon-with-children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5421" y="5724200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396627" y="1907776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SALIDA</a:t>
            </a: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828675" y="2555848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828675" y="3996008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1332731" y="3491952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4" action="ppaction://hlinksldjump"/>
          </p:cNvPr>
          <p:cNvSpPr/>
          <p:nvPr/>
        </p:nvSpPr>
        <p:spPr>
          <a:xfrm>
            <a:off x="3060923" y="2555848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3060923" y="2123800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6" action="ppaction://hlinksldjump"/>
          </p:cNvPr>
          <p:cNvSpPr/>
          <p:nvPr/>
        </p:nvSpPr>
        <p:spPr>
          <a:xfrm>
            <a:off x="5149155" y="2123800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4" action="ppaction://hlinksldjump"/>
          </p:cNvPr>
          <p:cNvSpPr/>
          <p:nvPr/>
        </p:nvSpPr>
        <p:spPr>
          <a:xfrm>
            <a:off x="5149155" y="3635968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4" action="ppaction://hlinksldjump"/>
          </p:cNvPr>
          <p:cNvSpPr/>
          <p:nvPr/>
        </p:nvSpPr>
        <p:spPr>
          <a:xfrm>
            <a:off x="5149155" y="5364160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4" action="ppaction://hlinksldjump"/>
          </p:cNvPr>
          <p:cNvSpPr/>
          <p:nvPr/>
        </p:nvSpPr>
        <p:spPr>
          <a:xfrm>
            <a:off x="5725219" y="2915888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4" action="ppaction://hlinksldjump"/>
          </p:cNvPr>
          <p:cNvSpPr/>
          <p:nvPr/>
        </p:nvSpPr>
        <p:spPr>
          <a:xfrm>
            <a:off x="2628875" y="3996008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2811" y="5724200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6859" y="2195808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9355" y="4860104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1" name="CuadroTexto 20"/>
          <p:cNvSpPr txBox="1"/>
          <p:nvPr/>
        </p:nvSpPr>
        <p:spPr>
          <a:xfrm>
            <a:off x="107504" y="257616"/>
            <a:ext cx="8932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latin typeface="Jokerman" panose="04090605060D06020702" pitchFamily="82" charset="0"/>
              </a:rPr>
              <a:t>LLÉVAME AL VERANO</a:t>
            </a:r>
            <a:endParaRPr lang="es-ES" sz="6000" dirty="0">
              <a:latin typeface="Jokerman" panose="04090605060D06020702" pitchFamily="82" charset="0"/>
            </a:endParaRPr>
          </a:p>
        </p:txBody>
      </p:sp>
      <p:pic>
        <p:nvPicPr>
          <p:cNvPr id="19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556792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6000" dirty="0" smtClean="0">
                <a:latin typeface="Jokerman" panose="04090605060D06020702" pitchFamily="82" charset="0"/>
              </a:rPr>
              <a:t>LLÉVAME AL VERANO</a:t>
            </a:r>
            <a:endParaRPr lang="es-ES" sz="6000" dirty="0"/>
          </a:p>
        </p:txBody>
      </p:sp>
      <p:pic>
        <p:nvPicPr>
          <p:cNvPr id="4" name="15 Marcador de contenido" descr="depositphotos_53531529-stock-photo-winter-cartoon-with-childre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6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</p:spPr>
      </p:pic>
      <p:pic>
        <p:nvPicPr>
          <p:cNvPr id="17" name="16 Imagen" descr="thMIYA61E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564904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Jokerman" panose="04090605060D06020702" pitchFamily="82" charset="0"/>
              </a:rPr>
              <a:t>LLÉVAME AL VERANO</a:t>
            </a:r>
            <a:endParaRPr lang="es-ES" sz="6000" dirty="0"/>
          </a:p>
        </p:txBody>
      </p:sp>
      <p:pic>
        <p:nvPicPr>
          <p:cNvPr id="4" name="15 Marcador de contenido" descr="depositphotos_53531529-stock-photo-winter-cartoon-with-childre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6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</p:spPr>
      </p:pic>
      <p:pic>
        <p:nvPicPr>
          <p:cNvPr id="17" name="16 Imagen" descr="thMIYA61E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293096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hlinkClick r:id="rId4" action="ppaction://hlinksldjump"/>
          </p:cNvPr>
          <p:cNvSpPr/>
          <p:nvPr/>
        </p:nvSpPr>
        <p:spPr>
          <a:xfrm>
            <a:off x="451297" y="239155"/>
            <a:ext cx="6840760" cy="373761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tx1"/>
                </a:solidFill>
                <a:latin typeface="Jokerman" panose="04090605060D06020702" pitchFamily="82" charset="0"/>
              </a:rPr>
              <a:t>¡</a:t>
            </a:r>
            <a:r>
              <a:rPr lang="es-ES" sz="5400" dirty="0">
                <a:solidFill>
                  <a:schemeClr val="tx1"/>
                </a:solidFill>
                <a:latin typeface="Jokerman" panose="04090605060D06020702" pitchFamily="82" charset="0"/>
              </a:rPr>
              <a:t>BIENVENIDO AL MUNDO DE LOS</a:t>
            </a:r>
          </a:p>
          <a:p>
            <a:pPr algn="ctr"/>
            <a:r>
              <a:rPr lang="es-ES" sz="5400" dirty="0">
                <a:solidFill>
                  <a:schemeClr val="tx1"/>
                </a:solidFill>
                <a:latin typeface="Jokerman" panose="04090605060D06020702" pitchFamily="82" charset="0"/>
              </a:rPr>
              <a:t>MONSTRUOS EDUCATICS! </a:t>
            </a:r>
            <a:endParaRPr lang="es-ES" dirty="0" smtClean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2962" y="2697811"/>
            <a:ext cx="2441526" cy="41888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575" y="3653586"/>
            <a:ext cx="2724150" cy="32194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20" y="4149080"/>
            <a:ext cx="2714286" cy="28571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543" y="3803444"/>
            <a:ext cx="1970366" cy="30261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896" y="4072825"/>
            <a:ext cx="2116253" cy="27733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017" y="4034203"/>
            <a:ext cx="1774023" cy="279613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8492">
            <a:off x="6092192" y="1653132"/>
            <a:ext cx="3005654" cy="2500199"/>
          </a:xfrm>
          <a:prstGeom prst="rect">
            <a:avLst/>
          </a:prstGeom>
        </p:spPr>
      </p:pic>
      <p:pic>
        <p:nvPicPr>
          <p:cNvPr id="13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565610"/>
            <a:ext cx="3880480" cy="595973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dirty="0" smtClean="0">
                <a:latin typeface="Jokerman" panose="04090605060D06020702" pitchFamily="82" charset="0"/>
              </a:rPr>
              <a:t>¡MUY BIEN!</a:t>
            </a:r>
            <a:endParaRPr lang="es-ES" sz="9600" dirty="0">
              <a:latin typeface="Jokerman" panose="04090605060D06020702" pitchFamily="82" charset="0"/>
            </a:endParaRPr>
          </a:p>
        </p:txBody>
      </p:sp>
      <p:sp>
        <p:nvSpPr>
          <p:cNvPr id="7" name="4 Flecha izquierda">
            <a:hlinkClick r:id="rId5" action="ppaction://hlinksldjump"/>
          </p:cNvPr>
          <p:cNvSpPr/>
          <p:nvPr/>
        </p:nvSpPr>
        <p:spPr>
          <a:xfrm>
            <a:off x="395536" y="5589240"/>
            <a:ext cx="2160240" cy="792088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INICIO</a:t>
            </a:r>
          </a:p>
        </p:txBody>
      </p:sp>
      <p:sp>
        <p:nvSpPr>
          <p:cNvPr id="8" name="5 Flecha derecha">
            <a:hlinkClick r:id="rId6" action="ppaction://hlinksldjump"/>
          </p:cNvPr>
          <p:cNvSpPr/>
          <p:nvPr/>
        </p:nvSpPr>
        <p:spPr>
          <a:xfrm>
            <a:off x="6300192" y="5625244"/>
            <a:ext cx="2232248" cy="72008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CONTINUAR</a:t>
            </a:r>
          </a:p>
        </p:txBody>
      </p:sp>
      <p:pic>
        <p:nvPicPr>
          <p:cNvPr id="9" name="Sonido Victoria Final fantasy 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548680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sz="6000" dirty="0" smtClean="0">
                <a:latin typeface="Jokerman" panose="04090605060D06020702" pitchFamily="82" charset="0"/>
              </a:rPr>
              <a:t>LLÉVAME AL INVIERNO</a:t>
            </a:r>
            <a:endParaRPr lang="es-ES" sz="6000" dirty="0"/>
          </a:p>
        </p:txBody>
      </p:sp>
      <p:pic>
        <p:nvPicPr>
          <p:cNvPr id="6" name="15 Marcador de contenido" descr="depositphotos_53531529-stock-photo-winter-cartoon-with-childre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8" name="7 Rectángulo">
            <a:hlinkClick r:id="rId7" action="ppaction://hlinksldjump"/>
          </p:cNvPr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3" action="ppaction://hlinksldjump"/>
          </p:cNvPr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6" name="15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7" name="16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8" name="17 Imagen" descr="coloridas-imagenes-infantiles-de-primaver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9" name="18 Imagen" descr="thMIYA61EU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0" name="19 Imagen" descr="summer-vacation-drawing-beach-scenery-sketch-colorful-design-210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08720"/>
            <a:ext cx="1152128" cy="1103179"/>
          </a:xfrm>
          <a:prstGeom prst="rect">
            <a:avLst/>
          </a:prstGeom>
        </p:spPr>
      </p:pic>
      <p:pic>
        <p:nvPicPr>
          <p:cNvPr id="22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274638"/>
            <a:ext cx="9649072" cy="1143000"/>
          </a:xfrm>
        </p:spPr>
        <p:txBody>
          <a:bodyPr>
            <a:noAutofit/>
          </a:bodyPr>
          <a:lstStyle/>
          <a:p>
            <a:r>
              <a:rPr lang="es-ES" sz="5400" dirty="0" smtClean="0">
                <a:latin typeface="Jokerman" panose="04090605060D06020702" pitchFamily="82" charset="0"/>
              </a:rPr>
              <a:t>LLÉVAME AL INVIERNO</a:t>
            </a:r>
            <a:endParaRPr lang="es-ES" sz="5400" dirty="0"/>
          </a:p>
        </p:txBody>
      </p:sp>
      <p:pic>
        <p:nvPicPr>
          <p:cNvPr id="4" name="15 Marcador de contenido" descr="depositphotos_53531529-stock-photo-winter-cartoon-with-childre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7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3" action="ppaction://hlinksldjump"/>
          </p:cNvPr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3" action="ppaction://hlinksldjump"/>
          </p:cNvPr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96952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565610"/>
            <a:ext cx="3880480" cy="5959734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9600" dirty="0" smtClean="0">
                <a:latin typeface="Jokerman" panose="04090605060D06020702" pitchFamily="82" charset="0"/>
              </a:rPr>
              <a:t>¡MUY BIEN!</a:t>
            </a:r>
            <a:endParaRPr lang="es-ES" sz="9600" dirty="0">
              <a:latin typeface="Jokerman" panose="04090605060D06020702" pitchFamily="82" charset="0"/>
            </a:endParaRPr>
          </a:p>
        </p:txBody>
      </p:sp>
      <p:sp>
        <p:nvSpPr>
          <p:cNvPr id="8" name="4 Flecha izquierda">
            <a:hlinkClick r:id="rId5" action="ppaction://hlinksldjump"/>
          </p:cNvPr>
          <p:cNvSpPr/>
          <p:nvPr/>
        </p:nvSpPr>
        <p:spPr>
          <a:xfrm>
            <a:off x="395536" y="5589240"/>
            <a:ext cx="2160240" cy="792088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INICIO</a:t>
            </a:r>
          </a:p>
        </p:txBody>
      </p:sp>
      <p:sp>
        <p:nvSpPr>
          <p:cNvPr id="9" name="5 Flecha derecha">
            <a:hlinkClick r:id="rId6" action="ppaction://hlinksldjump"/>
          </p:cNvPr>
          <p:cNvSpPr/>
          <p:nvPr/>
        </p:nvSpPr>
        <p:spPr>
          <a:xfrm>
            <a:off x="6454552" y="5631171"/>
            <a:ext cx="2232248" cy="72008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CONTINUAR</a:t>
            </a:r>
          </a:p>
        </p:txBody>
      </p:sp>
      <p:pic>
        <p:nvPicPr>
          <p:cNvPr id="10" name="Sonido Victoria Final fantasy 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548680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92696"/>
            <a:ext cx="3719922" cy="6382220"/>
          </a:xfrm>
          <a:prstGeom prst="rect">
            <a:avLst/>
          </a:prstGeom>
        </p:spPr>
      </p:pic>
      <p:sp>
        <p:nvSpPr>
          <p:cNvPr id="7" name="4 Botón de acción: Ayuda">
            <a:hlinkClick r:id="rId5" action="ppaction://hlinksldjump" highlightClick="1"/>
          </p:cNvPr>
          <p:cNvSpPr/>
          <p:nvPr/>
        </p:nvSpPr>
        <p:spPr>
          <a:xfrm>
            <a:off x="467544" y="1844824"/>
            <a:ext cx="1584176" cy="2160240"/>
          </a:xfrm>
          <a:prstGeom prst="actionButtonHelp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-540568" y="404664"/>
            <a:ext cx="9793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6600" b="1" dirty="0">
                <a:latin typeface="Jokerman" panose="04090605060D06020702" pitchFamily="82" charset="0"/>
              </a:rPr>
              <a:t>INTÉNTALO OTRA VEZ.</a:t>
            </a:r>
          </a:p>
        </p:txBody>
      </p:sp>
      <p:sp>
        <p:nvSpPr>
          <p:cNvPr id="9" name="Elipse 8">
            <a:hlinkClick r:id="rId6" action="ppaction://hlinksldjump"/>
          </p:cNvPr>
          <p:cNvSpPr/>
          <p:nvPr/>
        </p:nvSpPr>
        <p:spPr>
          <a:xfrm>
            <a:off x="6732240" y="5188999"/>
            <a:ext cx="2088232" cy="1268760"/>
          </a:xfrm>
          <a:prstGeom prst="ellipse">
            <a:avLst/>
          </a:prstGeom>
          <a:solidFill>
            <a:srgbClr val="10E6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VOLVER A JUGAR</a:t>
            </a:r>
          </a:p>
        </p:txBody>
      </p:sp>
      <p:pic>
        <p:nvPicPr>
          <p:cNvPr id="10" name="trompeta perded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332656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LLÉVAME A LA PRIMAVERA</a:t>
            </a:r>
            <a:endParaRPr lang="es-ES" dirty="0"/>
          </a:p>
        </p:txBody>
      </p:sp>
      <p:pic>
        <p:nvPicPr>
          <p:cNvPr id="4" name="15 Marcador de contenido" descr="depositphotos_53531529-stock-photo-winter-cartoon-with-childre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>
            <a:hlinkClick r:id="rId7" action="ppaction://hlinksldjump"/>
          </p:cNvPr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3" action="ppaction://hlinksldjump"/>
          </p:cNvPr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3" action="ppaction://hlinksldjump"/>
          </p:cNvPr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08720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92696"/>
            <a:ext cx="3719922" cy="6382220"/>
          </a:xfrm>
          <a:prstGeom prst="rect">
            <a:avLst/>
          </a:prstGeom>
        </p:spPr>
      </p:pic>
      <p:sp>
        <p:nvSpPr>
          <p:cNvPr id="7" name="4 Botón de acción: Ayuda">
            <a:hlinkClick r:id="rId5" action="ppaction://hlinksldjump" highlightClick="1"/>
          </p:cNvPr>
          <p:cNvSpPr/>
          <p:nvPr/>
        </p:nvSpPr>
        <p:spPr>
          <a:xfrm>
            <a:off x="611560" y="2348880"/>
            <a:ext cx="1584176" cy="2160240"/>
          </a:xfrm>
          <a:prstGeom prst="actionButtonHelp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-540568" y="404664"/>
            <a:ext cx="9793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6600" b="1" dirty="0">
                <a:latin typeface="Jokerman" panose="04090605060D06020702" pitchFamily="82" charset="0"/>
              </a:rPr>
              <a:t>INTÉNTALO OTRA VEZ.</a:t>
            </a:r>
          </a:p>
        </p:txBody>
      </p:sp>
      <p:sp>
        <p:nvSpPr>
          <p:cNvPr id="9" name="Elipse 8">
            <a:hlinkClick r:id="rId6" action="ppaction://hlinksldjump"/>
          </p:cNvPr>
          <p:cNvSpPr/>
          <p:nvPr/>
        </p:nvSpPr>
        <p:spPr>
          <a:xfrm>
            <a:off x="6732240" y="5188999"/>
            <a:ext cx="2088232" cy="1268760"/>
          </a:xfrm>
          <a:prstGeom prst="ellipse">
            <a:avLst/>
          </a:prstGeom>
          <a:solidFill>
            <a:srgbClr val="10E6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VOLVER A JUGAR</a:t>
            </a:r>
          </a:p>
        </p:txBody>
      </p:sp>
      <p:pic>
        <p:nvPicPr>
          <p:cNvPr id="10" name="trompeta perded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332656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LLÉVAME A LA PRIMAVERA</a:t>
            </a:r>
            <a:endParaRPr lang="es-ES" dirty="0"/>
          </a:p>
        </p:txBody>
      </p:sp>
      <p:pic>
        <p:nvPicPr>
          <p:cNvPr id="4" name="15 Marcador de contenido" descr="depositphotos_53531529-stock-photo-winter-cartoon-with-childre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7" action="ppaction://hlinksldjump"/>
          </p:cNvPr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3" action="ppaction://hlinksldjump"/>
          </p:cNvPr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24944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LLÉVAME A LA PRIMAVERA</a:t>
            </a:r>
            <a:endParaRPr lang="es-ES" dirty="0"/>
          </a:p>
        </p:txBody>
      </p:sp>
      <p:pic>
        <p:nvPicPr>
          <p:cNvPr id="4" name="15 Marcador de contenido" descr="depositphotos_53531529-stock-photo-winter-cartoon-with-childre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3" action="ppaction://hlinksldjump"/>
          </p:cNvPr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7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068960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565610"/>
            <a:ext cx="3880480" cy="5959734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9600" dirty="0" smtClean="0">
                <a:latin typeface="Jokerman" panose="04090605060D06020702" pitchFamily="82" charset="0"/>
              </a:rPr>
              <a:t>¡MUY BIEN!</a:t>
            </a:r>
            <a:endParaRPr lang="es-ES" sz="9600" dirty="0">
              <a:latin typeface="Jokerman" panose="04090605060D06020702" pitchFamily="82" charset="0"/>
            </a:endParaRPr>
          </a:p>
        </p:txBody>
      </p:sp>
      <p:sp>
        <p:nvSpPr>
          <p:cNvPr id="8" name="4 Flecha izquierda">
            <a:hlinkClick r:id="rId5" action="ppaction://hlinksldjump"/>
          </p:cNvPr>
          <p:cNvSpPr/>
          <p:nvPr/>
        </p:nvSpPr>
        <p:spPr>
          <a:xfrm>
            <a:off x="395536" y="5589240"/>
            <a:ext cx="2160240" cy="792088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INICIO</a:t>
            </a:r>
          </a:p>
        </p:txBody>
      </p:sp>
      <p:sp>
        <p:nvSpPr>
          <p:cNvPr id="9" name="5 Flecha derecha">
            <a:hlinkClick r:id="rId6" action="ppaction://hlinksldjump"/>
          </p:cNvPr>
          <p:cNvSpPr/>
          <p:nvPr/>
        </p:nvSpPr>
        <p:spPr>
          <a:xfrm>
            <a:off x="6454552" y="5625244"/>
            <a:ext cx="2232248" cy="72008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CONTINUAR</a:t>
            </a:r>
          </a:p>
        </p:txBody>
      </p:sp>
      <p:pic>
        <p:nvPicPr>
          <p:cNvPr id="10" name="Sonido Victoria Final fantasy 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548680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50015"/>
            <a:ext cx="2448272" cy="187780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004219" y="2766786"/>
            <a:ext cx="79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</a:t>
            </a:r>
            <a:r>
              <a:rPr lang="es-ES" b="1" dirty="0" smtClean="0"/>
              <a:t>unes</a:t>
            </a:r>
            <a:endParaRPr lang="es-ES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9549" y="2271455"/>
            <a:ext cx="1323467" cy="13031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665" y="2260613"/>
            <a:ext cx="1389950" cy="129107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204864"/>
            <a:ext cx="1385266" cy="131397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1824" y="2196057"/>
            <a:ext cx="1434632" cy="13556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4482" y="4514568"/>
            <a:ext cx="1584176" cy="128134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658" y="4448450"/>
            <a:ext cx="1566816" cy="137811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961710"/>
            <a:ext cx="1410250" cy="189241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3111218" y="2777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</a:t>
            </a:r>
            <a:r>
              <a:rPr lang="es-ES" b="1" dirty="0" smtClean="0"/>
              <a:t>artes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499992" y="276678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Miércoles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940152" y="2708920"/>
            <a:ext cx="1008111" cy="37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J</a:t>
            </a:r>
            <a:r>
              <a:rPr lang="es-ES" b="1" dirty="0" smtClean="0"/>
              <a:t>ueves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458414" y="2721485"/>
            <a:ext cx="107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V</a:t>
            </a:r>
            <a:r>
              <a:rPr lang="es-ES" b="1" dirty="0" smtClean="0"/>
              <a:t>iernes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230527" y="4293096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230527" y="4970572"/>
            <a:ext cx="111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</a:t>
            </a:r>
            <a:r>
              <a:rPr lang="es-ES" b="1" dirty="0" smtClean="0"/>
              <a:t>ábado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660792" y="4970572"/>
            <a:ext cx="132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</a:t>
            </a:r>
            <a:r>
              <a:rPr lang="es-ES" b="1" dirty="0" smtClean="0"/>
              <a:t>omingo</a:t>
            </a:r>
            <a:endParaRPr lang="es-E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84007" y="269497"/>
            <a:ext cx="836445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 smtClean="0">
                <a:latin typeface="Jokerman" panose="04090605060D06020702" pitchFamily="82" charset="0"/>
              </a:rPr>
              <a:t>¿CONOCES LOS DÍAS DE LA SEMANA?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675238" y="6263961"/>
            <a:ext cx="278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4" name="23 Flecha derecha">
            <a:hlinkClick r:id="rId18" action="ppaction://hlinksldjump" highlightClick="1"/>
          </p:cNvPr>
          <p:cNvSpPr/>
          <p:nvPr/>
        </p:nvSpPr>
        <p:spPr>
          <a:xfrm>
            <a:off x="6789293" y="5580557"/>
            <a:ext cx="2104044" cy="716257"/>
          </a:xfrm>
          <a:prstGeom prst="right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CONTINUAR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23" name="lunes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9565059" y="3179248"/>
            <a:ext cx="285987" cy="285987"/>
          </a:xfrm>
          <a:prstGeom prst="rect">
            <a:avLst/>
          </a:prstGeom>
        </p:spPr>
      </p:pic>
      <p:pic>
        <p:nvPicPr>
          <p:cNvPr id="25" name="mart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10044608" y="3140968"/>
            <a:ext cx="288032" cy="288032"/>
          </a:xfrm>
          <a:prstGeom prst="rect">
            <a:avLst/>
          </a:prstGeom>
        </p:spPr>
      </p:pic>
      <p:pic>
        <p:nvPicPr>
          <p:cNvPr id="26" name="miercoles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23">
                  <p14:bmkLst>
                    <p14:bmk name="Marcador 1" time="0"/>
                  </p14:bmkLst>
                </p14:media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10476656" y="3212976"/>
            <a:ext cx="204019" cy="204019"/>
          </a:xfrm>
          <a:prstGeom prst="rect">
            <a:avLst/>
          </a:prstGeom>
        </p:spPr>
      </p:pic>
      <p:pic>
        <p:nvPicPr>
          <p:cNvPr id="27" name="jueve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24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10908704" y="3140968"/>
            <a:ext cx="249403" cy="249403"/>
          </a:xfrm>
          <a:prstGeom prst="rect">
            <a:avLst/>
          </a:prstGeom>
        </p:spPr>
      </p:pic>
      <p:pic>
        <p:nvPicPr>
          <p:cNvPr id="28" name="viernes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embed="rId26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11340752" y="3140968"/>
            <a:ext cx="304800" cy="304800"/>
          </a:xfrm>
          <a:prstGeom prst="rect">
            <a:avLst/>
          </a:prstGeom>
        </p:spPr>
      </p:pic>
      <p:pic>
        <p:nvPicPr>
          <p:cNvPr id="31" name="sabao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xmlns="" r:embed="rId28"/>
              </p:ext>
            </p:extLst>
          </p:nvPr>
        </p:nvPicPr>
        <p:blipFill>
          <a:blip r:embed="rId29" cstate="print"/>
          <a:stretch>
            <a:fillRect/>
          </a:stretch>
        </p:blipFill>
        <p:spPr>
          <a:xfrm>
            <a:off x="9628024" y="3808047"/>
            <a:ext cx="268565" cy="268565"/>
          </a:xfrm>
          <a:prstGeom prst="rect">
            <a:avLst/>
          </a:prstGeom>
        </p:spPr>
      </p:pic>
      <p:pic>
        <p:nvPicPr>
          <p:cNvPr id="32" name="domingo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xmlns="" r:embed="rId30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11268744" y="3933056"/>
            <a:ext cx="232792" cy="232792"/>
          </a:xfrm>
          <a:prstGeom prst="rect">
            <a:avLst/>
          </a:prstGeom>
        </p:spPr>
      </p:pic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9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9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2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1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8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89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39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2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59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152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LLÉVAME AL OTOÑO</a:t>
            </a:r>
            <a:endParaRPr lang="es-ES" dirty="0"/>
          </a:p>
        </p:txBody>
      </p:sp>
      <p:pic>
        <p:nvPicPr>
          <p:cNvPr id="4" name="15 Marcador de contenido" descr="depositphotos_53531529-stock-photo-winter-cartoon-with-childre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>
            <a:hlinkClick r:id="rId7" action="ppaction://hlinksldjump"/>
          </p:cNvPr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3" action="ppaction://hlinksldjump"/>
          </p:cNvPr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3" action="ppaction://hlinksldjump"/>
          </p:cNvPr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08720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92696"/>
            <a:ext cx="3719922" cy="6382220"/>
          </a:xfrm>
          <a:prstGeom prst="rect">
            <a:avLst/>
          </a:prstGeom>
        </p:spPr>
      </p:pic>
      <p:sp>
        <p:nvSpPr>
          <p:cNvPr id="7" name="4 Botón de acción: Ayuda">
            <a:hlinkClick r:id="rId5" action="ppaction://hlinksldjump" highlightClick="1"/>
          </p:cNvPr>
          <p:cNvSpPr/>
          <p:nvPr/>
        </p:nvSpPr>
        <p:spPr>
          <a:xfrm>
            <a:off x="611560" y="2348880"/>
            <a:ext cx="1584176" cy="2160240"/>
          </a:xfrm>
          <a:prstGeom prst="actionButtonHelp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-540568" y="404664"/>
            <a:ext cx="9793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6600" b="1" dirty="0">
                <a:latin typeface="Jokerman" panose="04090605060D06020702" pitchFamily="82" charset="0"/>
              </a:rPr>
              <a:t>INTÉNTALO OTRA VEZ.</a:t>
            </a:r>
          </a:p>
        </p:txBody>
      </p:sp>
      <p:sp>
        <p:nvSpPr>
          <p:cNvPr id="9" name="Elipse 8">
            <a:hlinkClick r:id="rId6" action="ppaction://hlinksldjump"/>
          </p:cNvPr>
          <p:cNvSpPr/>
          <p:nvPr/>
        </p:nvSpPr>
        <p:spPr>
          <a:xfrm>
            <a:off x="6732240" y="5188999"/>
            <a:ext cx="2088232" cy="1268760"/>
          </a:xfrm>
          <a:prstGeom prst="ellipse">
            <a:avLst/>
          </a:prstGeom>
          <a:solidFill>
            <a:srgbClr val="10E6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VOLVER A JUGAR</a:t>
            </a:r>
          </a:p>
        </p:txBody>
      </p:sp>
      <p:pic>
        <p:nvPicPr>
          <p:cNvPr id="10" name="trompeta perded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332656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LLÉVAME AL OTOÑO</a:t>
            </a:r>
            <a:endParaRPr lang="es-ES" dirty="0"/>
          </a:p>
        </p:txBody>
      </p:sp>
      <p:pic>
        <p:nvPicPr>
          <p:cNvPr id="4" name="15 Marcador de contenido" descr="depositphotos_53531529-stock-photo-winter-cartoon-with-childre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>
            <a:hlinkClick r:id="rId7" action="ppaction://hlinksldjump"/>
          </p:cNvPr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8" action="ppaction://hlinksldjump"/>
          </p:cNvPr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3" action="ppaction://hlinksldjump"/>
          </p:cNvPr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96952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LLÉVAME AL OTOÑO</a:t>
            </a:r>
            <a:endParaRPr lang="es-ES" dirty="0"/>
          </a:p>
        </p:txBody>
      </p:sp>
      <p:pic>
        <p:nvPicPr>
          <p:cNvPr id="4" name="15 Marcador de contenido" descr="depositphotos_53531529-stock-photo-winter-cartoon-with-childre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7" action="ppaction://hlinksldjump"/>
          </p:cNvPr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3" action="ppaction://hlinksldjump"/>
          </p:cNvPr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996952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LLÉVAME AL OTOÑO</a:t>
            </a:r>
            <a:endParaRPr lang="es-ES" dirty="0"/>
          </a:p>
        </p:txBody>
      </p:sp>
      <p:pic>
        <p:nvPicPr>
          <p:cNvPr id="4" name="15 Marcador de contenido" descr="depositphotos_53531529-stock-photo-winter-cartoon-with-childre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3" action="ppaction://hlinksldjump"/>
          </p:cNvPr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7" action="ppaction://hlinksldjump"/>
          </p:cNvPr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3" action="ppaction://hlinksldjump"/>
          </p:cNvPr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348880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LLÉVAME AL OTOÑO</a:t>
            </a:r>
            <a:endParaRPr lang="es-ES" dirty="0"/>
          </a:p>
        </p:txBody>
      </p:sp>
      <p:pic>
        <p:nvPicPr>
          <p:cNvPr id="4" name="15 Marcador de contenido" descr="depositphotos_53531529-stock-photo-winter-cartoon-with-childre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3" action="ppaction://hlinksldjump"/>
          </p:cNvPr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>
            <a:hlinkClick r:id="rId7" action="ppaction://hlinksldjump"/>
          </p:cNvPr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3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16 Imagen" descr="thMIYA61EU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556792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LLÉVAME AL OTOÑO</a:t>
            </a:r>
            <a:endParaRPr lang="es-ES" dirty="0"/>
          </a:p>
        </p:txBody>
      </p:sp>
      <p:pic>
        <p:nvPicPr>
          <p:cNvPr id="4" name="15 Marcador de contenido" descr="depositphotos_53531529-stock-photo-winter-cartoon-with-childre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2070811" cy="11247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32048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SALIDA</a:t>
            </a: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864096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64096" y="4005064"/>
            <a:ext cx="5040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7 Rectángulo">
            <a:hlinkClick r:id="rId3" action="ppaction://hlinksldjump"/>
          </p:cNvPr>
          <p:cNvSpPr/>
          <p:nvPr/>
        </p:nvSpPr>
        <p:spPr>
          <a:xfrm>
            <a:off x="1368152" y="350100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3096344" y="2564904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3096344" y="213285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5184576" y="2132856"/>
            <a:ext cx="576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5184576" y="3645024"/>
            <a:ext cx="5760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5184576" y="537321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4" name="13 Rectángulo">
            <a:hlinkClick r:id="rId7" action="ppaction://hlinksldjump"/>
          </p:cNvPr>
          <p:cNvSpPr/>
          <p:nvPr/>
        </p:nvSpPr>
        <p:spPr>
          <a:xfrm>
            <a:off x="5760640" y="292494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5" name="14 Rectángulo">
            <a:hlinkClick r:id="rId3" action="ppaction://hlinksldjump"/>
          </p:cNvPr>
          <p:cNvSpPr/>
          <p:nvPr/>
        </p:nvSpPr>
        <p:spPr>
          <a:xfrm>
            <a:off x="2664296" y="4005064"/>
            <a:ext cx="4320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6" name="15 Imagen" descr="coloridas-imagenes-infantiles-de-primaver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8232" y="5733256"/>
            <a:ext cx="1872208" cy="913239"/>
          </a:xfrm>
          <a:prstGeom prst="rect">
            <a:avLst/>
          </a:prstGeom>
        </p:spPr>
      </p:pic>
      <p:pic>
        <p:nvPicPr>
          <p:cNvPr id="17" name="16 Imagen" descr="thMIYA61EU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204864"/>
            <a:ext cx="1584176" cy="1665185"/>
          </a:xfrm>
          <a:prstGeom prst="rect">
            <a:avLst/>
          </a:prstGeom>
        </p:spPr>
      </p:pic>
      <p:pic>
        <p:nvPicPr>
          <p:cNvPr id="18" name="17 Imagen" descr="summer-vacation-drawing-beach-scenery-sketch-colorful-design-210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4776" y="4869160"/>
            <a:ext cx="1691680" cy="1988840"/>
          </a:xfrm>
          <a:prstGeom prst="rect">
            <a:avLst/>
          </a:prstGeom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564904"/>
            <a:ext cx="1152128" cy="1103179"/>
          </a:xfrm>
          <a:prstGeom prst="rect">
            <a:avLst/>
          </a:prstGeom>
        </p:spPr>
      </p:pic>
      <p:pic>
        <p:nvPicPr>
          <p:cNvPr id="20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548680"/>
            <a:ext cx="3880480" cy="5959734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208" y="257708"/>
            <a:ext cx="8229600" cy="1143000"/>
          </a:xfrm>
        </p:spPr>
        <p:txBody>
          <a:bodyPr>
            <a:noAutofit/>
          </a:bodyPr>
          <a:lstStyle/>
          <a:p>
            <a:r>
              <a:rPr lang="es-ES" sz="9600" dirty="0" smtClean="0">
                <a:latin typeface="Jokerman" panose="04090605060D06020702" pitchFamily="82" charset="0"/>
              </a:rPr>
              <a:t>¡MUY BIEN!</a:t>
            </a:r>
            <a:endParaRPr lang="es-ES" sz="9600" dirty="0">
              <a:latin typeface="Jokerman" panose="04090605060D06020702" pitchFamily="82" charset="0"/>
            </a:endParaRPr>
          </a:p>
        </p:txBody>
      </p:sp>
      <p:sp>
        <p:nvSpPr>
          <p:cNvPr id="8" name="4 Flecha izquierda">
            <a:hlinkClick r:id="rId5" action="ppaction://hlinksldjump"/>
          </p:cNvPr>
          <p:cNvSpPr/>
          <p:nvPr/>
        </p:nvSpPr>
        <p:spPr>
          <a:xfrm>
            <a:off x="467544" y="5572310"/>
            <a:ext cx="2160240" cy="792088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INICIO</a:t>
            </a:r>
          </a:p>
        </p:txBody>
      </p:sp>
      <p:sp>
        <p:nvSpPr>
          <p:cNvPr id="9" name="5 Flecha derecha">
            <a:hlinkClick r:id="rId6" action="ppaction://hlinksldjump"/>
          </p:cNvPr>
          <p:cNvSpPr/>
          <p:nvPr/>
        </p:nvSpPr>
        <p:spPr>
          <a:xfrm>
            <a:off x="6526560" y="5614241"/>
            <a:ext cx="2232248" cy="72008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NIVEL 4</a:t>
            </a:r>
          </a:p>
        </p:txBody>
      </p:sp>
      <p:pic>
        <p:nvPicPr>
          <p:cNvPr id="10" name="Sonido Victoria Final fantasy 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548680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2051720" y="2132856"/>
            <a:ext cx="4536504" cy="1872208"/>
          </a:xfrm>
          <a:prstGeom prst="ellipse">
            <a:avLst/>
          </a:prstGeom>
          <a:solidFill>
            <a:srgbClr val="990099"/>
          </a:solidFill>
          <a:ln>
            <a:solidFill>
              <a:srgbClr val="99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" sz="4400" b="1" dirty="0" smtClean="0">
                <a:solidFill>
                  <a:schemeClr val="tx1"/>
                </a:solidFill>
                <a:latin typeface="Jokerman" pitchFamily="82" charset="0"/>
              </a:rPr>
              <a:t>NIVEL 4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533122"/>
            <a:ext cx="2706228" cy="42654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772" y="29056"/>
            <a:ext cx="2568286" cy="404801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Jokerman" pitchFamily="82" charset="0"/>
              </a:rPr>
              <a:t>INSTRUCCIONES</a:t>
            </a:r>
            <a:endParaRPr lang="es-ES" dirty="0">
              <a:latin typeface="Jokerm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latin typeface="Jokerman" panose="04090605060D06020702" pitchFamily="82" charset="0"/>
              </a:rPr>
              <a:t>Une los alimentos con el color que le corresponde.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Pulsa primero en el punto del alimento y a continuación busca su color y pulsa su correspondiente punto. </a:t>
            </a:r>
          </a:p>
          <a:p>
            <a:r>
              <a:rPr lang="es-ES" dirty="0">
                <a:latin typeface="Jokerman" panose="04090605060D06020702" pitchFamily="82" charset="0"/>
              </a:rPr>
              <a:t>Cuidado y no falles, volverás a empezar de nuevo.</a:t>
            </a:r>
          </a:p>
          <a:p>
            <a:r>
              <a:rPr lang="es-ES" dirty="0">
                <a:latin typeface="Jokerman" panose="04090605060D06020702" pitchFamily="82" charset="0"/>
              </a:rPr>
              <a:t>Cuando acabes, pulsa Continuar para seguir jugando. </a:t>
            </a:r>
          </a:p>
          <a:p>
            <a:endParaRPr lang="es-ES" dirty="0"/>
          </a:p>
        </p:txBody>
      </p:sp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6660232" y="6021288"/>
            <a:ext cx="2016224" cy="836712"/>
          </a:xfrm>
          <a:prstGeom prst="rightArrow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CONTINUAR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4189" y="116632"/>
            <a:ext cx="2724150" cy="32194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INSTRUCCIONES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Selecciona los días de la semana en orden.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Cuidado y no falles, volverás a empezar de nuevo.</a:t>
            </a:r>
            <a:endParaRPr lang="es-ES" dirty="0">
              <a:latin typeface="Jokerman" panose="04090605060D06020702" pitchFamily="82" charset="0"/>
            </a:endParaRPr>
          </a:p>
          <a:p>
            <a:r>
              <a:rPr lang="es-ES" dirty="0" smtClean="0">
                <a:latin typeface="Jokerman" panose="04090605060D06020702" pitchFamily="82" charset="0"/>
              </a:rPr>
              <a:t>Cuando acabes, pulsa Continuar para seguir jugando. </a:t>
            </a:r>
          </a:p>
        </p:txBody>
      </p:sp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6588224" y="5949280"/>
            <a:ext cx="2088232" cy="69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Rockwell Extra Bold" pitchFamily="18" charset="0"/>
              </a:rPr>
              <a:t>CONTINUAR</a:t>
            </a:r>
          </a:p>
        </p:txBody>
      </p:sp>
      <p:sp>
        <p:nvSpPr>
          <p:cNvPr id="5" name="4 Flecha izquierda">
            <a:hlinkClick r:id="rId5" action="ppaction://hlinksldjump"/>
          </p:cNvPr>
          <p:cNvSpPr/>
          <p:nvPr/>
        </p:nvSpPr>
        <p:spPr>
          <a:xfrm>
            <a:off x="467544" y="5949280"/>
            <a:ext cx="194421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Rockwell Extra Bold" pitchFamily="18" charset="0"/>
              </a:rPr>
              <a:t>DÍAS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">
            <a:hlinkClick r:id="rId3" action="ppaction://hlinksldjump">
              <a:snd r:embed="rId4" name="laser.wav"/>
            </a:hlinkClick>
          </p:cNvPr>
          <p:cNvSpPr/>
          <p:nvPr/>
        </p:nvSpPr>
        <p:spPr>
          <a:xfrm>
            <a:off x="2195736" y="213285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6" name="5 Imagen" descr="epson-t0444-amarillo-stylus-color-c64-c84-cx3650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5373216"/>
            <a:ext cx="1268760" cy="1152128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esultado de imagen de naranja 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077072"/>
            <a:ext cx="1296144" cy="1008112"/>
          </a:xfrm>
          <a:prstGeom prst="rect">
            <a:avLst/>
          </a:prstGeom>
          <a:noFill/>
        </p:spPr>
      </p:pic>
      <p:pic>
        <p:nvPicPr>
          <p:cNvPr id="1028" name="Picture 4" descr="Resultado de imagen de ver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852936"/>
            <a:ext cx="1335807" cy="991369"/>
          </a:xfrm>
          <a:prstGeom prst="rect">
            <a:avLst/>
          </a:prstGeom>
          <a:noFill/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628800"/>
            <a:ext cx="1368152" cy="1008112"/>
          </a:xfrm>
          <a:prstGeom prst="rect">
            <a:avLst/>
          </a:prstGeom>
          <a:noFill/>
        </p:spPr>
      </p:pic>
      <p:sp>
        <p:nvSpPr>
          <p:cNvPr id="10" name="9 Conector">
            <a:hlinkClick r:id="rId9" action="ppaction://hlinksldjump"/>
          </p:cNvPr>
          <p:cNvSpPr/>
          <p:nvPr/>
        </p:nvSpPr>
        <p:spPr>
          <a:xfrm>
            <a:off x="6012160" y="191683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Conector">
            <a:hlinkClick r:id="rId9" action="ppaction://hlinksldjump"/>
          </p:cNvPr>
          <p:cNvSpPr/>
          <p:nvPr/>
        </p:nvSpPr>
        <p:spPr>
          <a:xfrm>
            <a:off x="6012160" y="3140968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Conector"/>
          <p:cNvSpPr/>
          <p:nvPr/>
        </p:nvSpPr>
        <p:spPr>
          <a:xfrm>
            <a:off x="6012160" y="580526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Conector">
            <a:hlinkClick r:id="rId9" action="ppaction://hlinksldjump"/>
          </p:cNvPr>
          <p:cNvSpPr/>
          <p:nvPr/>
        </p:nvSpPr>
        <p:spPr>
          <a:xfrm>
            <a:off x="6012160" y="436510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5" name="3 Marcador de contenido" descr="4-platano2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611560" y="1700808"/>
            <a:ext cx="1433133" cy="1324744"/>
          </a:xfrm>
        </p:spPr>
      </p:pic>
      <p:sp>
        <p:nvSpPr>
          <p:cNvPr id="16" name="CuadroTexto 15"/>
          <p:cNvSpPr txBox="1"/>
          <p:nvPr/>
        </p:nvSpPr>
        <p:spPr>
          <a:xfrm>
            <a:off x="179512" y="3181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Jokerman" panose="04090605060D06020702" pitchFamily="82" charset="0"/>
              </a:rPr>
              <a:t>RELACIONA EL ALIMENTO CON EL COLOR CORRESPONDIENTE. </a:t>
            </a:r>
            <a:endParaRPr lang="es-ES" sz="400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-platano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1433133" cy="1324744"/>
          </a:xfrm>
        </p:spPr>
      </p:pic>
      <p:sp>
        <p:nvSpPr>
          <p:cNvPr id="5" name="4 Conector"/>
          <p:cNvSpPr/>
          <p:nvPr/>
        </p:nvSpPr>
        <p:spPr>
          <a:xfrm>
            <a:off x="2195736" y="213285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6" name="5 Imagen" descr="epson-t0444-amarillo-stylus-color-c64-c84-cx3650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373216"/>
            <a:ext cx="1268760" cy="1152128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esultado de imagen de naranja 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77072"/>
            <a:ext cx="1296144" cy="1008112"/>
          </a:xfrm>
          <a:prstGeom prst="rect">
            <a:avLst/>
          </a:prstGeom>
          <a:noFill/>
        </p:spPr>
      </p:pic>
      <p:pic>
        <p:nvPicPr>
          <p:cNvPr id="1028" name="Picture 4" descr="Resultado de imagen de ver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852936"/>
            <a:ext cx="1335807" cy="991369"/>
          </a:xfrm>
          <a:prstGeom prst="rect">
            <a:avLst/>
          </a:prstGeom>
          <a:noFill/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628800"/>
            <a:ext cx="1368152" cy="1008112"/>
          </a:xfrm>
          <a:prstGeom prst="rect">
            <a:avLst/>
          </a:prstGeom>
          <a:noFill/>
        </p:spPr>
      </p:pic>
      <p:sp>
        <p:nvSpPr>
          <p:cNvPr id="10" name="9 Conector">
            <a:hlinkClick r:id="rId8" action="ppaction://hlinksldjump"/>
          </p:cNvPr>
          <p:cNvSpPr/>
          <p:nvPr/>
        </p:nvSpPr>
        <p:spPr>
          <a:xfrm>
            <a:off x="6012160" y="191683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Conector">
            <a:hlinkClick r:id="rId8" action="ppaction://hlinksldjump"/>
          </p:cNvPr>
          <p:cNvSpPr/>
          <p:nvPr/>
        </p:nvSpPr>
        <p:spPr>
          <a:xfrm>
            <a:off x="6012160" y="3140968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Conector">
            <a:hlinkClick r:id="rId9" action="ppaction://hlinksldjump">
              <a:snd r:embed="rId10" name="laser.wav"/>
            </a:hlinkClick>
          </p:cNvPr>
          <p:cNvSpPr/>
          <p:nvPr/>
        </p:nvSpPr>
        <p:spPr>
          <a:xfrm>
            <a:off x="6012160" y="580526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Conector">
            <a:hlinkClick r:id="rId8" action="ppaction://hlinksldjump"/>
          </p:cNvPr>
          <p:cNvSpPr/>
          <p:nvPr/>
        </p:nvSpPr>
        <p:spPr>
          <a:xfrm>
            <a:off x="6012160" y="436510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7" name="CuadroTexto 16"/>
          <p:cNvSpPr txBox="1"/>
          <p:nvPr/>
        </p:nvSpPr>
        <p:spPr>
          <a:xfrm>
            <a:off x="179512" y="3181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Jokerman" panose="04090605060D06020702" pitchFamily="82" charset="0"/>
              </a:rPr>
              <a:t>RELACIONA EL ALIMENTO CON EL COLOR CORRESPONDIENTE. </a:t>
            </a:r>
            <a:endParaRPr lang="es-ES" sz="400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-platano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1433133" cy="1324744"/>
          </a:xfrm>
        </p:spPr>
      </p:pic>
      <p:sp>
        <p:nvSpPr>
          <p:cNvPr id="5" name="4 Conector"/>
          <p:cNvSpPr/>
          <p:nvPr/>
        </p:nvSpPr>
        <p:spPr>
          <a:xfrm>
            <a:off x="2195736" y="213285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6" name="5 Imagen" descr="epson-t0444-amarillo-stylus-color-c64-c84-cx3650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373216"/>
            <a:ext cx="1268760" cy="1152128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esultado de imagen de naranja 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77072"/>
            <a:ext cx="1296144" cy="1008112"/>
          </a:xfrm>
          <a:prstGeom prst="rect">
            <a:avLst/>
          </a:prstGeom>
          <a:noFill/>
        </p:spPr>
      </p:pic>
      <p:pic>
        <p:nvPicPr>
          <p:cNvPr id="1028" name="Picture 4" descr="Resultado de imagen de ver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852936"/>
            <a:ext cx="1335807" cy="991369"/>
          </a:xfrm>
          <a:prstGeom prst="rect">
            <a:avLst/>
          </a:prstGeom>
          <a:noFill/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628800"/>
            <a:ext cx="1368152" cy="1008112"/>
          </a:xfrm>
          <a:prstGeom prst="rect">
            <a:avLst/>
          </a:prstGeom>
          <a:noFill/>
        </p:spPr>
      </p:pic>
      <p:sp>
        <p:nvSpPr>
          <p:cNvPr id="10" name="9 Conector">
            <a:hlinkClick r:id="rId8" action="ppaction://hlinksldjump"/>
          </p:cNvPr>
          <p:cNvSpPr/>
          <p:nvPr/>
        </p:nvSpPr>
        <p:spPr>
          <a:xfrm>
            <a:off x="6012160" y="191683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Conector">
            <a:hlinkClick r:id="rId8" action="ppaction://hlinksldjump"/>
          </p:cNvPr>
          <p:cNvSpPr/>
          <p:nvPr/>
        </p:nvSpPr>
        <p:spPr>
          <a:xfrm>
            <a:off x="6012160" y="3140968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Conector">
            <a:hlinkClick r:id="rId8" action="ppaction://hlinksldjump"/>
          </p:cNvPr>
          <p:cNvSpPr/>
          <p:nvPr/>
        </p:nvSpPr>
        <p:spPr>
          <a:xfrm>
            <a:off x="6012160" y="580526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Conector"/>
          <p:cNvSpPr/>
          <p:nvPr/>
        </p:nvSpPr>
        <p:spPr>
          <a:xfrm>
            <a:off x="6012160" y="436510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483768" y="2420888"/>
            <a:ext cx="3456384" cy="3384376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16 Conector">
            <a:hlinkClick r:id="rId9" action="ppaction://hlinksldjump">
              <a:snd r:embed="rId10" name="laser.wav"/>
            </a:hlinkClick>
          </p:cNvPr>
          <p:cNvSpPr/>
          <p:nvPr/>
        </p:nvSpPr>
        <p:spPr>
          <a:xfrm>
            <a:off x="2123728" y="3501008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18" name="Picture 2" descr="Resultado de imagen de naranj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3140968"/>
            <a:ext cx="1368152" cy="1296144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179512" y="3181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Jokerman" panose="04090605060D06020702" pitchFamily="82" charset="0"/>
              </a:rPr>
              <a:t>RELACIONA EL ALIMENTO CON EL COLOR CORRESPONDIENTE. </a:t>
            </a:r>
            <a:endParaRPr lang="es-ES" sz="400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92696"/>
            <a:ext cx="3719922" cy="6382220"/>
          </a:xfrm>
          <a:prstGeom prst="rect">
            <a:avLst/>
          </a:prstGeom>
        </p:spPr>
      </p:pic>
      <p:sp>
        <p:nvSpPr>
          <p:cNvPr id="7" name="4 Botón de acción: Ayuda">
            <a:hlinkClick r:id="rId5" action="ppaction://hlinksldjump" highlightClick="1"/>
          </p:cNvPr>
          <p:cNvSpPr/>
          <p:nvPr/>
        </p:nvSpPr>
        <p:spPr>
          <a:xfrm>
            <a:off x="611560" y="2348880"/>
            <a:ext cx="1584176" cy="2160240"/>
          </a:xfrm>
          <a:prstGeom prst="actionButtonHelp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-540568" y="404664"/>
            <a:ext cx="9793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6600" b="1" dirty="0">
                <a:latin typeface="Jokerman" panose="04090605060D06020702" pitchFamily="82" charset="0"/>
              </a:rPr>
              <a:t>INTÉNTALO OTRA VEZ.</a:t>
            </a:r>
          </a:p>
        </p:txBody>
      </p:sp>
      <p:sp>
        <p:nvSpPr>
          <p:cNvPr id="9" name="Elipse 8">
            <a:hlinkClick r:id="rId6" action="ppaction://hlinksldjump"/>
          </p:cNvPr>
          <p:cNvSpPr/>
          <p:nvPr/>
        </p:nvSpPr>
        <p:spPr>
          <a:xfrm>
            <a:off x="6732240" y="5188999"/>
            <a:ext cx="2088232" cy="1268760"/>
          </a:xfrm>
          <a:prstGeom prst="ellipse">
            <a:avLst/>
          </a:prstGeom>
          <a:solidFill>
            <a:srgbClr val="10E6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VOLVER A JUGAR</a:t>
            </a:r>
          </a:p>
        </p:txBody>
      </p:sp>
      <p:pic>
        <p:nvPicPr>
          <p:cNvPr id="10" name="trompeta perded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332656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-platano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1433133" cy="1324744"/>
          </a:xfrm>
        </p:spPr>
      </p:pic>
      <p:sp>
        <p:nvSpPr>
          <p:cNvPr id="5" name="4 Conector"/>
          <p:cNvSpPr/>
          <p:nvPr/>
        </p:nvSpPr>
        <p:spPr>
          <a:xfrm>
            <a:off x="2195736" y="213285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6" name="5 Imagen" descr="epson-t0444-amarillo-stylus-color-c64-c84-cx3650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373216"/>
            <a:ext cx="1268760" cy="1152128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esultado de imagen de naranja 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77072"/>
            <a:ext cx="1296144" cy="1008112"/>
          </a:xfrm>
          <a:prstGeom prst="rect">
            <a:avLst/>
          </a:prstGeom>
          <a:noFill/>
        </p:spPr>
      </p:pic>
      <p:pic>
        <p:nvPicPr>
          <p:cNvPr id="1028" name="Picture 4" descr="Resultado de imagen de ver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852936"/>
            <a:ext cx="1335807" cy="991369"/>
          </a:xfrm>
          <a:prstGeom prst="rect">
            <a:avLst/>
          </a:prstGeom>
          <a:noFill/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628800"/>
            <a:ext cx="1368152" cy="1008112"/>
          </a:xfrm>
          <a:prstGeom prst="rect">
            <a:avLst/>
          </a:prstGeom>
          <a:noFill/>
        </p:spPr>
      </p:pic>
      <p:sp>
        <p:nvSpPr>
          <p:cNvPr id="10" name="9 Conector">
            <a:hlinkClick r:id="rId8" action="ppaction://hlinksldjump"/>
          </p:cNvPr>
          <p:cNvSpPr/>
          <p:nvPr/>
        </p:nvSpPr>
        <p:spPr>
          <a:xfrm>
            <a:off x="6012160" y="191683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Conector">
            <a:hlinkClick r:id="rId8" action="ppaction://hlinksldjump"/>
          </p:cNvPr>
          <p:cNvSpPr/>
          <p:nvPr/>
        </p:nvSpPr>
        <p:spPr>
          <a:xfrm>
            <a:off x="6012160" y="3140968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Conector">
            <a:hlinkClick r:id="rId8" action="ppaction://hlinksldjump"/>
          </p:cNvPr>
          <p:cNvSpPr/>
          <p:nvPr/>
        </p:nvSpPr>
        <p:spPr>
          <a:xfrm>
            <a:off x="6012160" y="580526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Conector">
            <a:hlinkClick r:id="rId9" action="ppaction://hlinksldjump">
              <a:snd r:embed="rId10" name="laser.wav"/>
            </a:hlinkClick>
          </p:cNvPr>
          <p:cNvSpPr/>
          <p:nvPr/>
        </p:nvSpPr>
        <p:spPr>
          <a:xfrm>
            <a:off x="6012160" y="436510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87042" name="Picture 2" descr="Resultado de imagen de naranj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541" y="3009528"/>
            <a:ext cx="1368152" cy="1296144"/>
          </a:xfrm>
          <a:prstGeom prst="rect">
            <a:avLst/>
          </a:prstGeom>
          <a:noFill/>
        </p:spPr>
      </p:pic>
      <p:sp>
        <p:nvSpPr>
          <p:cNvPr id="14" name="13 Conector"/>
          <p:cNvSpPr/>
          <p:nvPr/>
        </p:nvSpPr>
        <p:spPr>
          <a:xfrm>
            <a:off x="2123728" y="3429000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483768" y="2420888"/>
            <a:ext cx="3384376" cy="338437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79512" y="3181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Jokerman" panose="04090605060D06020702" pitchFamily="82" charset="0"/>
              </a:rPr>
              <a:t>RELACIONA EL ALIMENTO CON EL COLOR CORRESPONDIENTE. </a:t>
            </a:r>
            <a:endParaRPr lang="es-ES" sz="400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-platano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1433133" cy="1324744"/>
          </a:xfrm>
        </p:spPr>
      </p:pic>
      <p:sp>
        <p:nvSpPr>
          <p:cNvPr id="5" name="4 Conector"/>
          <p:cNvSpPr/>
          <p:nvPr/>
        </p:nvSpPr>
        <p:spPr>
          <a:xfrm>
            <a:off x="2195736" y="213285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6" name="5 Imagen" descr="epson-t0444-amarillo-stylus-color-c64-c84-cx3650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373216"/>
            <a:ext cx="1268760" cy="1152128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esultado de imagen de naranja 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77072"/>
            <a:ext cx="1296144" cy="1008112"/>
          </a:xfrm>
          <a:prstGeom prst="rect">
            <a:avLst/>
          </a:prstGeom>
          <a:noFill/>
        </p:spPr>
      </p:pic>
      <p:pic>
        <p:nvPicPr>
          <p:cNvPr id="1028" name="Picture 4" descr="Resultado de imagen de ver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852936"/>
            <a:ext cx="1335807" cy="991369"/>
          </a:xfrm>
          <a:prstGeom prst="rect">
            <a:avLst/>
          </a:prstGeom>
          <a:noFill/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628800"/>
            <a:ext cx="1368152" cy="1008112"/>
          </a:xfrm>
          <a:prstGeom prst="rect">
            <a:avLst/>
          </a:prstGeom>
          <a:noFill/>
        </p:spPr>
      </p:pic>
      <p:sp>
        <p:nvSpPr>
          <p:cNvPr id="10" name="9 Conector">
            <a:hlinkClick r:id="rId8" action="ppaction://hlinksldjump"/>
          </p:cNvPr>
          <p:cNvSpPr/>
          <p:nvPr/>
        </p:nvSpPr>
        <p:spPr>
          <a:xfrm>
            <a:off x="6012160" y="191683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Conector"/>
          <p:cNvSpPr/>
          <p:nvPr/>
        </p:nvSpPr>
        <p:spPr>
          <a:xfrm>
            <a:off x="6012160" y="3140968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Conector">
            <a:hlinkClick r:id="rId8" action="ppaction://hlinksldjump"/>
          </p:cNvPr>
          <p:cNvSpPr/>
          <p:nvPr/>
        </p:nvSpPr>
        <p:spPr>
          <a:xfrm>
            <a:off x="6012160" y="580526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Conector">
            <a:hlinkClick r:id="rId8" action="ppaction://hlinksldjump"/>
          </p:cNvPr>
          <p:cNvSpPr/>
          <p:nvPr/>
        </p:nvSpPr>
        <p:spPr>
          <a:xfrm>
            <a:off x="6012160" y="436510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87042" name="Picture 2" descr="Resultado de imagen de naranj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942" y="3013695"/>
            <a:ext cx="1368152" cy="1296144"/>
          </a:xfrm>
          <a:prstGeom prst="rect">
            <a:avLst/>
          </a:prstGeom>
          <a:noFill/>
        </p:spPr>
      </p:pic>
      <p:sp>
        <p:nvSpPr>
          <p:cNvPr id="14" name="13 Conector"/>
          <p:cNvSpPr/>
          <p:nvPr/>
        </p:nvSpPr>
        <p:spPr>
          <a:xfrm>
            <a:off x="2123728" y="3429000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483768" y="2420888"/>
            <a:ext cx="3384376" cy="3384376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2411760" y="3645024"/>
            <a:ext cx="3528392" cy="864096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Ver las imágenes de orig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050" y="4233664"/>
            <a:ext cx="1368152" cy="1152128"/>
          </a:xfrm>
          <a:prstGeom prst="rect">
            <a:avLst/>
          </a:prstGeom>
          <a:noFill/>
        </p:spPr>
      </p:pic>
      <p:sp>
        <p:nvSpPr>
          <p:cNvPr id="20" name="19 Conector">
            <a:hlinkClick r:id="rId11" action="ppaction://hlinksldjump">
              <a:snd r:embed="rId12" name="laser.wav"/>
            </a:hlinkClick>
          </p:cNvPr>
          <p:cNvSpPr/>
          <p:nvPr/>
        </p:nvSpPr>
        <p:spPr>
          <a:xfrm>
            <a:off x="2051720" y="4581128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21" name="CuadroTexto 20"/>
          <p:cNvSpPr txBox="1"/>
          <p:nvPr/>
        </p:nvSpPr>
        <p:spPr>
          <a:xfrm>
            <a:off x="179512" y="3181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Jokerman" panose="04090605060D06020702" pitchFamily="82" charset="0"/>
              </a:rPr>
              <a:t>RELACIONA EL ALIMENTO CON EL COLOR CORRESPONDIENTE. </a:t>
            </a:r>
            <a:endParaRPr lang="es-ES" sz="400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-platano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1433133" cy="1324744"/>
          </a:xfrm>
        </p:spPr>
      </p:pic>
      <p:sp>
        <p:nvSpPr>
          <p:cNvPr id="5" name="4 Conector"/>
          <p:cNvSpPr/>
          <p:nvPr/>
        </p:nvSpPr>
        <p:spPr>
          <a:xfrm>
            <a:off x="2195736" y="213285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6" name="5 Imagen" descr="epson-t0444-amarillo-stylus-color-c64-c84-cx3650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373216"/>
            <a:ext cx="1268760" cy="1152128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esultado de imagen de naranja 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77072"/>
            <a:ext cx="1296144" cy="1008112"/>
          </a:xfrm>
          <a:prstGeom prst="rect">
            <a:avLst/>
          </a:prstGeom>
          <a:noFill/>
        </p:spPr>
      </p:pic>
      <p:pic>
        <p:nvPicPr>
          <p:cNvPr id="1028" name="Picture 4" descr="Resultado de imagen de ver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852936"/>
            <a:ext cx="1335807" cy="991369"/>
          </a:xfrm>
          <a:prstGeom prst="rect">
            <a:avLst/>
          </a:prstGeom>
          <a:noFill/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628800"/>
            <a:ext cx="1368152" cy="1008112"/>
          </a:xfrm>
          <a:prstGeom prst="rect">
            <a:avLst/>
          </a:prstGeom>
          <a:noFill/>
        </p:spPr>
      </p:pic>
      <p:sp>
        <p:nvSpPr>
          <p:cNvPr id="10" name="9 Conector">
            <a:hlinkClick r:id="rId8" action="ppaction://hlinksldjump"/>
          </p:cNvPr>
          <p:cNvSpPr/>
          <p:nvPr/>
        </p:nvSpPr>
        <p:spPr>
          <a:xfrm>
            <a:off x="6012160" y="191683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Conector">
            <a:hlinkClick r:id="rId9" action="ppaction://hlinksldjump">
              <a:snd r:embed="rId10" name="laser.wav"/>
            </a:hlinkClick>
          </p:cNvPr>
          <p:cNvSpPr/>
          <p:nvPr/>
        </p:nvSpPr>
        <p:spPr>
          <a:xfrm>
            <a:off x="6012160" y="3140968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Conector">
            <a:hlinkClick r:id="rId8" action="ppaction://hlinksldjump"/>
          </p:cNvPr>
          <p:cNvSpPr/>
          <p:nvPr/>
        </p:nvSpPr>
        <p:spPr>
          <a:xfrm>
            <a:off x="6012160" y="580526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Conector">
            <a:hlinkClick r:id="rId8" action="ppaction://hlinksldjump"/>
          </p:cNvPr>
          <p:cNvSpPr/>
          <p:nvPr/>
        </p:nvSpPr>
        <p:spPr>
          <a:xfrm>
            <a:off x="6012160" y="436510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87042" name="Picture 2" descr="Resultado de imagen de naranj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3068960"/>
            <a:ext cx="1368152" cy="1296144"/>
          </a:xfrm>
          <a:prstGeom prst="rect">
            <a:avLst/>
          </a:prstGeom>
          <a:noFill/>
        </p:spPr>
      </p:pic>
      <p:sp>
        <p:nvSpPr>
          <p:cNvPr id="14" name="13 Conector"/>
          <p:cNvSpPr/>
          <p:nvPr/>
        </p:nvSpPr>
        <p:spPr>
          <a:xfrm>
            <a:off x="2123728" y="3429000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483768" y="2420888"/>
            <a:ext cx="3384376" cy="3384376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2411760" y="3645024"/>
            <a:ext cx="3528392" cy="864096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38" name="Picture 2" descr="Ver las imágenes de orige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293096"/>
            <a:ext cx="1368152" cy="1152128"/>
          </a:xfrm>
          <a:prstGeom prst="rect">
            <a:avLst/>
          </a:prstGeom>
          <a:noFill/>
        </p:spPr>
      </p:pic>
      <p:sp>
        <p:nvSpPr>
          <p:cNvPr id="19" name="18 Conector"/>
          <p:cNvSpPr/>
          <p:nvPr/>
        </p:nvSpPr>
        <p:spPr>
          <a:xfrm>
            <a:off x="2123728" y="465313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28" name="CuadroTexto 27"/>
          <p:cNvSpPr txBox="1"/>
          <p:nvPr/>
        </p:nvSpPr>
        <p:spPr>
          <a:xfrm>
            <a:off x="179512" y="3181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Jokerman" panose="04090605060D06020702" pitchFamily="82" charset="0"/>
              </a:rPr>
              <a:t>RELACIONA EL ALIMENTO CON EL COLOR CORRESPONDIENTE. </a:t>
            </a:r>
            <a:endParaRPr lang="es-ES" sz="400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-platano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1433133" cy="1324744"/>
          </a:xfrm>
        </p:spPr>
      </p:pic>
      <p:sp>
        <p:nvSpPr>
          <p:cNvPr id="5" name="4 Conector"/>
          <p:cNvSpPr/>
          <p:nvPr/>
        </p:nvSpPr>
        <p:spPr>
          <a:xfrm>
            <a:off x="2195736" y="213285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6" name="5 Imagen" descr="epson-t0444-amarillo-stylus-color-c64-c84-cx3650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373216"/>
            <a:ext cx="1268760" cy="1152128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esultado de imagen de naranja 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77072"/>
            <a:ext cx="1296144" cy="1008112"/>
          </a:xfrm>
          <a:prstGeom prst="rect">
            <a:avLst/>
          </a:prstGeom>
          <a:noFill/>
        </p:spPr>
      </p:pic>
      <p:pic>
        <p:nvPicPr>
          <p:cNvPr id="1028" name="Picture 4" descr="Resultado de imagen de ver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852936"/>
            <a:ext cx="1335807" cy="991369"/>
          </a:xfrm>
          <a:prstGeom prst="rect">
            <a:avLst/>
          </a:prstGeom>
          <a:noFill/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628800"/>
            <a:ext cx="1368152" cy="1008112"/>
          </a:xfrm>
          <a:prstGeom prst="rect">
            <a:avLst/>
          </a:prstGeom>
          <a:noFill/>
        </p:spPr>
      </p:pic>
      <p:sp>
        <p:nvSpPr>
          <p:cNvPr id="10" name="9 Conector"/>
          <p:cNvSpPr/>
          <p:nvPr/>
        </p:nvSpPr>
        <p:spPr>
          <a:xfrm>
            <a:off x="6012160" y="191683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Conector">
            <a:hlinkClick r:id="rId8" action="ppaction://hlinksldjump"/>
          </p:cNvPr>
          <p:cNvSpPr/>
          <p:nvPr/>
        </p:nvSpPr>
        <p:spPr>
          <a:xfrm>
            <a:off x="6012160" y="3140968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Conector">
            <a:hlinkClick r:id="rId8" action="ppaction://hlinksldjump"/>
          </p:cNvPr>
          <p:cNvSpPr/>
          <p:nvPr/>
        </p:nvSpPr>
        <p:spPr>
          <a:xfrm>
            <a:off x="6012160" y="580526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Conector">
            <a:hlinkClick r:id="rId8" action="ppaction://hlinksldjump"/>
          </p:cNvPr>
          <p:cNvSpPr/>
          <p:nvPr/>
        </p:nvSpPr>
        <p:spPr>
          <a:xfrm>
            <a:off x="6012160" y="436510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87042" name="Picture 2" descr="Resultado de imagen de naranj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050" y="3009528"/>
            <a:ext cx="1368152" cy="1296144"/>
          </a:xfrm>
          <a:prstGeom prst="rect">
            <a:avLst/>
          </a:prstGeom>
          <a:noFill/>
        </p:spPr>
      </p:pic>
      <p:sp>
        <p:nvSpPr>
          <p:cNvPr id="14" name="13 Conector"/>
          <p:cNvSpPr/>
          <p:nvPr/>
        </p:nvSpPr>
        <p:spPr>
          <a:xfrm>
            <a:off x="2123728" y="3429000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483768" y="2420888"/>
            <a:ext cx="3384376" cy="3384376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2411760" y="3645024"/>
            <a:ext cx="3528392" cy="864096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38" name="Picture 2" descr="Ver las imágenes de orig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9839" y="4305672"/>
            <a:ext cx="1368152" cy="1152128"/>
          </a:xfrm>
          <a:prstGeom prst="rect">
            <a:avLst/>
          </a:prstGeom>
          <a:noFill/>
        </p:spPr>
      </p:pic>
      <p:sp>
        <p:nvSpPr>
          <p:cNvPr id="19" name="18 Conector"/>
          <p:cNvSpPr/>
          <p:nvPr/>
        </p:nvSpPr>
        <p:spPr>
          <a:xfrm>
            <a:off x="2123728" y="465313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cxnSp>
        <p:nvCxnSpPr>
          <p:cNvPr id="21" name="20 Conector recto de flecha"/>
          <p:cNvCxnSpPr>
            <a:stCxn id="19" idx="6"/>
          </p:cNvCxnSpPr>
          <p:nvPr/>
        </p:nvCxnSpPr>
        <p:spPr>
          <a:xfrm flipV="1">
            <a:off x="2580928" y="3501008"/>
            <a:ext cx="3287216" cy="1380728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186" name="Picture 2" descr="Resultado de imagen de coco cerrad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3588" y="5673824"/>
            <a:ext cx="1080120" cy="864096"/>
          </a:xfrm>
          <a:prstGeom prst="rect">
            <a:avLst/>
          </a:prstGeom>
          <a:noFill/>
        </p:spPr>
      </p:pic>
      <p:sp>
        <p:nvSpPr>
          <p:cNvPr id="22" name="21 Conector">
            <a:hlinkClick r:id="rId12" action="ppaction://hlinksldjump">
              <a:snd r:embed="rId13" name="laser.wav"/>
            </a:hlinkClick>
          </p:cNvPr>
          <p:cNvSpPr/>
          <p:nvPr/>
        </p:nvSpPr>
        <p:spPr>
          <a:xfrm>
            <a:off x="2123728" y="587727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23" name="CuadroTexto 22"/>
          <p:cNvSpPr txBox="1"/>
          <p:nvPr/>
        </p:nvSpPr>
        <p:spPr>
          <a:xfrm>
            <a:off x="179512" y="3181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Jokerman" panose="04090605060D06020702" pitchFamily="82" charset="0"/>
              </a:rPr>
              <a:t>RELACIONA EL ALIMENTO CON EL COLOR CORRESPONDIENTE. </a:t>
            </a:r>
            <a:endParaRPr lang="es-ES" sz="400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-platano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1433133" cy="1324744"/>
          </a:xfrm>
        </p:spPr>
      </p:pic>
      <p:sp>
        <p:nvSpPr>
          <p:cNvPr id="5" name="4 Conector"/>
          <p:cNvSpPr/>
          <p:nvPr/>
        </p:nvSpPr>
        <p:spPr>
          <a:xfrm>
            <a:off x="2195736" y="213285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6" name="5 Imagen" descr="epson-t0444-amarillo-stylus-color-c64-c84-cx3650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373216"/>
            <a:ext cx="1268760" cy="1152128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esultado de imagen de naranja 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77072"/>
            <a:ext cx="1296144" cy="1008112"/>
          </a:xfrm>
          <a:prstGeom prst="rect">
            <a:avLst/>
          </a:prstGeom>
          <a:noFill/>
        </p:spPr>
      </p:pic>
      <p:pic>
        <p:nvPicPr>
          <p:cNvPr id="1028" name="Picture 4" descr="Resultado de imagen de ver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852936"/>
            <a:ext cx="1335807" cy="991369"/>
          </a:xfrm>
          <a:prstGeom prst="rect">
            <a:avLst/>
          </a:prstGeom>
          <a:noFill/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628800"/>
            <a:ext cx="1368152" cy="1008112"/>
          </a:xfrm>
          <a:prstGeom prst="rect">
            <a:avLst/>
          </a:prstGeom>
          <a:noFill/>
        </p:spPr>
      </p:pic>
      <p:sp>
        <p:nvSpPr>
          <p:cNvPr id="10" name="9 Conector">
            <a:hlinkClick r:id="rId8" action="ppaction://hlinksldjump">
              <a:snd r:embed="rId9" name="laser.wav"/>
            </a:hlinkClick>
          </p:cNvPr>
          <p:cNvSpPr/>
          <p:nvPr/>
        </p:nvSpPr>
        <p:spPr>
          <a:xfrm>
            <a:off x="6012160" y="191683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Conector">
            <a:hlinkClick r:id="rId10" action="ppaction://hlinksldjump"/>
          </p:cNvPr>
          <p:cNvSpPr/>
          <p:nvPr/>
        </p:nvSpPr>
        <p:spPr>
          <a:xfrm>
            <a:off x="6012160" y="3140968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Conector">
            <a:hlinkClick r:id="rId10" action="ppaction://hlinksldjump"/>
          </p:cNvPr>
          <p:cNvSpPr/>
          <p:nvPr/>
        </p:nvSpPr>
        <p:spPr>
          <a:xfrm>
            <a:off x="6012160" y="580526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Conector">
            <a:hlinkClick r:id="rId10" action="ppaction://hlinksldjump"/>
          </p:cNvPr>
          <p:cNvSpPr/>
          <p:nvPr/>
        </p:nvSpPr>
        <p:spPr>
          <a:xfrm>
            <a:off x="6012160" y="436510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87042" name="Picture 2" descr="Resultado de imagen de naranj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050" y="3030514"/>
            <a:ext cx="1368152" cy="1296144"/>
          </a:xfrm>
          <a:prstGeom prst="rect">
            <a:avLst/>
          </a:prstGeom>
          <a:noFill/>
        </p:spPr>
      </p:pic>
      <p:sp>
        <p:nvSpPr>
          <p:cNvPr id="14" name="13 Conector"/>
          <p:cNvSpPr/>
          <p:nvPr/>
        </p:nvSpPr>
        <p:spPr>
          <a:xfrm>
            <a:off x="2123728" y="3429000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483768" y="2420888"/>
            <a:ext cx="3384376" cy="3384376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2411760" y="3645024"/>
            <a:ext cx="3528392" cy="864096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38" name="Picture 2" descr="Ver las imágenes de orige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4283400"/>
            <a:ext cx="1368152" cy="1152128"/>
          </a:xfrm>
          <a:prstGeom prst="rect">
            <a:avLst/>
          </a:prstGeom>
          <a:noFill/>
        </p:spPr>
      </p:pic>
      <p:sp>
        <p:nvSpPr>
          <p:cNvPr id="19" name="18 Conector"/>
          <p:cNvSpPr/>
          <p:nvPr/>
        </p:nvSpPr>
        <p:spPr>
          <a:xfrm>
            <a:off x="2123728" y="465313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cxnSp>
        <p:nvCxnSpPr>
          <p:cNvPr id="21" name="20 Conector recto de flecha"/>
          <p:cNvCxnSpPr>
            <a:stCxn id="19" idx="6"/>
          </p:cNvCxnSpPr>
          <p:nvPr/>
        </p:nvCxnSpPr>
        <p:spPr>
          <a:xfrm flipV="1">
            <a:off x="2580928" y="3501008"/>
            <a:ext cx="3287216" cy="1380728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186" name="Picture 2" descr="Resultado de imagen de coco cerr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2148" y="5673824"/>
            <a:ext cx="1080120" cy="864096"/>
          </a:xfrm>
          <a:prstGeom prst="rect">
            <a:avLst/>
          </a:prstGeom>
          <a:noFill/>
        </p:spPr>
      </p:pic>
      <p:sp>
        <p:nvSpPr>
          <p:cNvPr id="22" name="21 Conector"/>
          <p:cNvSpPr/>
          <p:nvPr/>
        </p:nvSpPr>
        <p:spPr>
          <a:xfrm>
            <a:off x="2123728" y="587727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23" name="CuadroTexto 22"/>
          <p:cNvSpPr txBox="1"/>
          <p:nvPr/>
        </p:nvSpPr>
        <p:spPr>
          <a:xfrm>
            <a:off x="179512" y="3181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Jokerman" panose="04090605060D06020702" pitchFamily="82" charset="0"/>
              </a:rPr>
              <a:t>RELACIONA EL ALIMENTO CON EL COLOR CORRESPONDIENTE. </a:t>
            </a:r>
            <a:endParaRPr lang="es-ES" sz="400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-platano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700808"/>
            <a:ext cx="1433133" cy="1324744"/>
          </a:xfrm>
        </p:spPr>
      </p:pic>
      <p:sp>
        <p:nvSpPr>
          <p:cNvPr id="5" name="4 Conector"/>
          <p:cNvSpPr/>
          <p:nvPr/>
        </p:nvSpPr>
        <p:spPr>
          <a:xfrm>
            <a:off x="2195736" y="213285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6" name="5 Imagen" descr="epson-t0444-amarillo-stylus-color-c64-c84-cx3650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5373216"/>
            <a:ext cx="1268760" cy="1152128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esultado de imagen de naranja 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077072"/>
            <a:ext cx="1296144" cy="1008112"/>
          </a:xfrm>
          <a:prstGeom prst="rect">
            <a:avLst/>
          </a:prstGeom>
          <a:noFill/>
        </p:spPr>
      </p:pic>
      <p:pic>
        <p:nvPicPr>
          <p:cNvPr id="1028" name="Picture 4" descr="Resultado de imagen de ver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852936"/>
            <a:ext cx="1335807" cy="991369"/>
          </a:xfrm>
          <a:prstGeom prst="rect">
            <a:avLst/>
          </a:prstGeom>
          <a:noFill/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628800"/>
            <a:ext cx="1368152" cy="1008112"/>
          </a:xfrm>
          <a:prstGeom prst="rect">
            <a:avLst/>
          </a:prstGeom>
          <a:noFill/>
        </p:spPr>
      </p:pic>
      <p:sp>
        <p:nvSpPr>
          <p:cNvPr id="10" name="9 Conector">
            <a:hlinkClick r:id="rId9" action="ppaction://hlinksldjump"/>
          </p:cNvPr>
          <p:cNvSpPr/>
          <p:nvPr/>
        </p:nvSpPr>
        <p:spPr>
          <a:xfrm>
            <a:off x="6012160" y="191683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1" name="10 Conector"/>
          <p:cNvSpPr/>
          <p:nvPr/>
        </p:nvSpPr>
        <p:spPr>
          <a:xfrm>
            <a:off x="6012160" y="3140968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2" name="11 Conector"/>
          <p:cNvSpPr/>
          <p:nvPr/>
        </p:nvSpPr>
        <p:spPr>
          <a:xfrm>
            <a:off x="6012160" y="580526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13" name="12 Conector">
            <a:hlinkClick r:id="rId10" action="ppaction://hlinksldjump"/>
          </p:cNvPr>
          <p:cNvSpPr/>
          <p:nvPr/>
        </p:nvSpPr>
        <p:spPr>
          <a:xfrm>
            <a:off x="6012160" y="4365104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pic>
        <p:nvPicPr>
          <p:cNvPr id="87042" name="Picture 2" descr="Resultado de imagen de naranj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3305" y="2950096"/>
            <a:ext cx="1368152" cy="1296144"/>
          </a:xfrm>
          <a:prstGeom prst="rect">
            <a:avLst/>
          </a:prstGeom>
          <a:noFill/>
        </p:spPr>
      </p:pic>
      <p:sp>
        <p:nvSpPr>
          <p:cNvPr id="14" name="13 Conector"/>
          <p:cNvSpPr/>
          <p:nvPr/>
        </p:nvSpPr>
        <p:spPr>
          <a:xfrm>
            <a:off x="2123728" y="3429000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483768" y="2420888"/>
            <a:ext cx="3384376" cy="3384376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2411760" y="3645024"/>
            <a:ext cx="3528392" cy="864096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38" name="Picture 2" descr="Ver las imágenes de orige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4305672"/>
            <a:ext cx="1368152" cy="1152128"/>
          </a:xfrm>
          <a:prstGeom prst="rect">
            <a:avLst/>
          </a:prstGeom>
          <a:noFill/>
        </p:spPr>
      </p:pic>
      <p:sp>
        <p:nvSpPr>
          <p:cNvPr id="19" name="18 Conector"/>
          <p:cNvSpPr/>
          <p:nvPr/>
        </p:nvSpPr>
        <p:spPr>
          <a:xfrm>
            <a:off x="2123728" y="4653136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cxnSp>
        <p:nvCxnSpPr>
          <p:cNvPr id="21" name="20 Conector recto de flecha"/>
          <p:cNvCxnSpPr>
            <a:stCxn id="19" idx="6"/>
          </p:cNvCxnSpPr>
          <p:nvPr/>
        </p:nvCxnSpPr>
        <p:spPr>
          <a:xfrm flipV="1">
            <a:off x="2580928" y="3501008"/>
            <a:ext cx="3287216" cy="1380728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186" name="Picture 2" descr="Resultado de imagen de coco cerr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572" y="5673824"/>
            <a:ext cx="1080120" cy="864096"/>
          </a:xfrm>
          <a:prstGeom prst="rect">
            <a:avLst/>
          </a:prstGeom>
          <a:noFill/>
        </p:spPr>
      </p:pic>
      <p:sp>
        <p:nvSpPr>
          <p:cNvPr id="22" name="21 Conector"/>
          <p:cNvSpPr/>
          <p:nvPr/>
        </p:nvSpPr>
        <p:spPr>
          <a:xfrm>
            <a:off x="2123728" y="5877272"/>
            <a:ext cx="457200" cy="457200"/>
          </a:xfrm>
          <a:prstGeom prst="flowChartConnector">
            <a:avLst/>
          </a:prstGeom>
          <a:solidFill>
            <a:srgbClr val="CC00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cxnSp>
        <p:nvCxnSpPr>
          <p:cNvPr id="24" name="23 Conector recto de flecha"/>
          <p:cNvCxnSpPr>
            <a:stCxn id="22" idx="5"/>
          </p:cNvCxnSpPr>
          <p:nvPr/>
        </p:nvCxnSpPr>
        <p:spPr>
          <a:xfrm flipV="1">
            <a:off x="2513973" y="2420888"/>
            <a:ext cx="3498187" cy="3846629"/>
          </a:xfrm>
          <a:prstGeom prst="straightConnector1">
            <a:avLst/>
          </a:prstGeom>
          <a:ln w="57150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179512" y="3181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Jokerman" panose="04090605060D06020702" pitchFamily="82" charset="0"/>
              </a:rPr>
              <a:t>RELACIONA EL ALIMENTO CON EL COLOR CORRESPONDIENTE. </a:t>
            </a:r>
            <a:endParaRPr lang="es-ES" sz="4000" dirty="0">
              <a:latin typeface="Jokerman" panose="04090605060D06020702" pitchFamily="82" charset="0"/>
            </a:endParaRPr>
          </a:p>
        </p:txBody>
      </p:sp>
      <p:sp>
        <p:nvSpPr>
          <p:cNvPr id="3" name="Elipse 2">
            <a:hlinkClick r:id="rId14" action="ppaction://hlinksldjump"/>
          </p:cNvPr>
          <p:cNvSpPr/>
          <p:nvPr/>
        </p:nvSpPr>
        <p:spPr>
          <a:xfrm>
            <a:off x="3203848" y="5673824"/>
            <a:ext cx="2376264" cy="995536"/>
          </a:xfrm>
          <a:prstGeom prst="ellipse">
            <a:avLst/>
          </a:prstGeom>
          <a:solidFill>
            <a:srgbClr val="9900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itchFamily="82" charset="0"/>
              </a:rPr>
              <a:t>CONTINUAR</a:t>
            </a:r>
          </a:p>
        </p:txBody>
      </p:sp>
    </p:spTree>
  </p:cSld>
  <p:clrMapOvr>
    <a:masterClrMapping/>
  </p:clrMapOvr>
  <p:transition advClick="0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Nube"/>
          <p:cNvSpPr/>
          <p:nvPr/>
        </p:nvSpPr>
        <p:spPr>
          <a:xfrm>
            <a:off x="755576" y="2204864"/>
            <a:ext cx="1584176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LUNES</a:t>
            </a:r>
            <a:endParaRPr lang="es-ES" sz="1500" b="1" dirty="0">
              <a:solidFill>
                <a:schemeClr val="tx1"/>
              </a:solidFill>
              <a:latin typeface="Jokerman" panose="04090605060D06020702" pitchFamily="82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717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5600" b="1" dirty="0">
                <a:latin typeface="Jokerman" panose="04090605060D06020702" pitchFamily="82" charset="0"/>
              </a:rPr>
              <a:t>¿CONOCES LOS DÍAS DE LA SEMANA?</a:t>
            </a:r>
            <a:r>
              <a:rPr lang="es-ES" b="1" dirty="0">
                <a:latin typeface="Jokerman" panose="04090605060D06020702" pitchFamily="82" charset="0"/>
              </a:rPr>
              <a:t/>
            </a:r>
            <a:br>
              <a:rPr lang="es-ES" b="1" dirty="0">
                <a:latin typeface="Jokerman" panose="04090605060D06020702" pitchFamily="82" charset="0"/>
              </a:rPr>
            </a:br>
            <a:endParaRPr lang="es-ES" dirty="0"/>
          </a:p>
        </p:txBody>
      </p:sp>
      <p:sp>
        <p:nvSpPr>
          <p:cNvPr id="29" name="28 Nube">
            <a:hlinkClick r:id="rId11" action="ppaction://hlinksldjump"/>
          </p:cNvPr>
          <p:cNvSpPr/>
          <p:nvPr/>
        </p:nvSpPr>
        <p:spPr>
          <a:xfrm>
            <a:off x="2051720" y="5373216"/>
            <a:ext cx="158417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MARTES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30" name="29 Nube">
            <a:hlinkClick r:id="rId12" action="ppaction://hlinksldjump"/>
          </p:cNvPr>
          <p:cNvSpPr/>
          <p:nvPr/>
        </p:nvSpPr>
        <p:spPr>
          <a:xfrm>
            <a:off x="4572000" y="5589240"/>
            <a:ext cx="2016224" cy="108012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MIÉRCOLES</a:t>
            </a:r>
            <a:endParaRPr lang="es-ES" sz="15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26" name="25 Nube">
            <a:hlinkClick r:id="rId12" action="ppaction://hlinksldjump"/>
          </p:cNvPr>
          <p:cNvSpPr/>
          <p:nvPr/>
        </p:nvSpPr>
        <p:spPr>
          <a:xfrm>
            <a:off x="3347864" y="2204864"/>
            <a:ext cx="1584176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JUEVES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28" name="27 Nube">
            <a:hlinkClick r:id="rId12" action="ppaction://hlinksldjump"/>
          </p:cNvPr>
          <p:cNvSpPr/>
          <p:nvPr/>
        </p:nvSpPr>
        <p:spPr>
          <a:xfrm>
            <a:off x="683568" y="4149080"/>
            <a:ext cx="1584176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VIERNES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27" name="26 Nube">
            <a:hlinkClick r:id="rId12" action="ppaction://hlinksldjump"/>
          </p:cNvPr>
          <p:cNvSpPr/>
          <p:nvPr/>
        </p:nvSpPr>
        <p:spPr>
          <a:xfrm>
            <a:off x="6300192" y="2276872"/>
            <a:ext cx="1584176" cy="1224136"/>
          </a:xfrm>
          <a:prstGeom prst="cloud">
            <a:avLst/>
          </a:prstGeom>
          <a:solidFill>
            <a:srgbClr val="FD81E5"/>
          </a:solidFill>
          <a:ln>
            <a:solidFill>
              <a:srgbClr val="FD8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SÁBADO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31" name="30 Nube">
            <a:hlinkClick r:id="rId12" action="ppaction://hlinksldjump"/>
          </p:cNvPr>
          <p:cNvSpPr/>
          <p:nvPr/>
        </p:nvSpPr>
        <p:spPr>
          <a:xfrm>
            <a:off x="7308304" y="4365104"/>
            <a:ext cx="183569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DOMINGO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33" name="32 Menos"/>
          <p:cNvSpPr/>
          <p:nvPr/>
        </p:nvSpPr>
        <p:spPr>
          <a:xfrm>
            <a:off x="2267744" y="2492896"/>
            <a:ext cx="1152128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Menos"/>
          <p:cNvSpPr/>
          <p:nvPr/>
        </p:nvSpPr>
        <p:spPr>
          <a:xfrm>
            <a:off x="4788024" y="2492896"/>
            <a:ext cx="1728192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Arco de bloque"/>
          <p:cNvSpPr/>
          <p:nvPr/>
        </p:nvSpPr>
        <p:spPr>
          <a:xfrm rot="3788856">
            <a:off x="7355113" y="3073897"/>
            <a:ext cx="1877748" cy="9361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36 Menos"/>
          <p:cNvSpPr/>
          <p:nvPr/>
        </p:nvSpPr>
        <p:spPr>
          <a:xfrm rot="20069974">
            <a:off x="6282070" y="5279151"/>
            <a:ext cx="1399109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Menos"/>
          <p:cNvSpPr/>
          <p:nvPr/>
        </p:nvSpPr>
        <p:spPr>
          <a:xfrm>
            <a:off x="3491880" y="5805264"/>
            <a:ext cx="1152128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Arco de bloque"/>
          <p:cNvSpPr/>
          <p:nvPr/>
        </p:nvSpPr>
        <p:spPr>
          <a:xfrm rot="13237163">
            <a:off x="447126" y="5261917"/>
            <a:ext cx="1870665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2" name="sabao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2290206" y="7751719"/>
            <a:ext cx="268565" cy="268565"/>
          </a:xfrm>
          <a:prstGeom prst="rect">
            <a:avLst/>
          </a:prstGeom>
        </p:spPr>
      </p:pic>
      <p:pic>
        <p:nvPicPr>
          <p:cNvPr id="23" name="doming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3930926" y="7876728"/>
            <a:ext cx="232792" cy="232792"/>
          </a:xfrm>
          <a:prstGeom prst="rect">
            <a:avLst/>
          </a:prstGeom>
        </p:spPr>
      </p:pic>
      <p:pic>
        <p:nvPicPr>
          <p:cNvPr id="25" name="lunes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403648" y="2420888"/>
            <a:ext cx="285987" cy="285987"/>
          </a:xfrm>
          <a:prstGeom prst="rect">
            <a:avLst/>
          </a:prstGeom>
        </p:spPr>
      </p:pic>
      <p:pic>
        <p:nvPicPr>
          <p:cNvPr id="32" name="marte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2699792" y="5589240"/>
            <a:ext cx="288032" cy="288032"/>
          </a:xfrm>
          <a:prstGeom prst="rect">
            <a:avLst/>
          </a:prstGeom>
        </p:spPr>
      </p:pic>
      <p:pic>
        <p:nvPicPr>
          <p:cNvPr id="34" name="miercoles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embed="rId21">
                  <p14:bmkLst>
                    <p14:bmk name="Marcador 1" time="0"/>
                  </p14:bmkLst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5364088" y="5877272"/>
            <a:ext cx="204019" cy="204019"/>
          </a:xfrm>
          <a:prstGeom prst="rect">
            <a:avLst/>
          </a:prstGeom>
        </p:spPr>
      </p:pic>
      <p:pic>
        <p:nvPicPr>
          <p:cNvPr id="39" name="jueves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xmlns="" r:embed="rId22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3995936" y="2420888"/>
            <a:ext cx="249403" cy="249403"/>
          </a:xfrm>
          <a:prstGeom prst="rect">
            <a:avLst/>
          </a:prstGeom>
        </p:spPr>
      </p:pic>
      <p:pic>
        <p:nvPicPr>
          <p:cNvPr id="41" name="viernes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xmlns="" r:embed="rId24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1331640" y="4581128"/>
            <a:ext cx="304800" cy="304800"/>
          </a:xfrm>
          <a:prstGeom prst="rect">
            <a:avLst/>
          </a:prstGeom>
        </p:spPr>
      </p:pic>
      <p:pic>
        <p:nvPicPr>
          <p:cNvPr id="42" name="sabao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6948264" y="2564904"/>
            <a:ext cx="268565" cy="268565"/>
          </a:xfrm>
          <a:prstGeom prst="rect">
            <a:avLst/>
          </a:prstGeom>
        </p:spPr>
      </p:pic>
      <p:pic>
        <p:nvPicPr>
          <p:cNvPr id="44" name="doming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8100392" y="4797152"/>
            <a:ext cx="232792" cy="232792"/>
          </a:xfrm>
          <a:prstGeom prst="rect">
            <a:avLst/>
          </a:prstGeom>
        </p:spPr>
      </p:pic>
      <p:pic>
        <p:nvPicPr>
          <p:cNvPr id="43" name="Imagen 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24744"/>
            <a:ext cx="1080119" cy="11395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2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7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62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99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33" y="3243960"/>
            <a:ext cx="2757798" cy="36140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CONTENIDOS</a:t>
            </a:r>
            <a:endParaRPr lang="es-ES" dirty="0">
              <a:latin typeface="Jokerman" panose="04090605060D0602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756" y="1124744"/>
            <a:ext cx="8964488" cy="5733256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latin typeface="Jokerman" panose="04090605060D06020702" pitchFamily="82" charset="0"/>
              </a:rPr>
              <a:t>Días de la semana: Lunes, martes, miércoles jueves, viernes, sábado y domingo.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Meses del año: Enero, febrero, marzo, abril, mayo, junio, julio, agosto, septiembre, octubre, noviembre y diciembre. 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Estaciones del año: verano, otoño, primavera e invierno.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Colores: marrón, verde, naranja, amarillo.</a:t>
            </a:r>
          </a:p>
          <a:p>
            <a:r>
              <a:rPr lang="es-ES" dirty="0" smtClean="0">
                <a:latin typeface="Jokerman" panose="04090605060D06020702" pitchFamily="82" charset="0"/>
              </a:rPr>
              <a:t>Alimentos: plátano, naranja pera y coco.</a:t>
            </a:r>
          </a:p>
          <a:p>
            <a:pPr marL="0" indent="0">
              <a:buNone/>
            </a:pPr>
            <a:endParaRPr lang="es-ES" dirty="0">
              <a:latin typeface="Jokerman" panose="04090605060D06020702" pitchFamily="82" charset="0"/>
            </a:endParaRPr>
          </a:p>
        </p:txBody>
      </p:sp>
      <p:sp>
        <p:nvSpPr>
          <p:cNvPr id="4" name="Flecha derecha 3">
            <a:hlinkClick r:id="rId5" action="ppaction://hlinksldjump"/>
          </p:cNvPr>
          <p:cNvSpPr/>
          <p:nvPr/>
        </p:nvSpPr>
        <p:spPr>
          <a:xfrm>
            <a:off x="6300192" y="5848371"/>
            <a:ext cx="2160240" cy="72008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ATRÁS</a:t>
            </a:r>
          </a:p>
        </p:txBody>
      </p:sp>
      <p:pic>
        <p:nvPicPr>
          <p:cNvPr id="6" name="Tono Super Mario Bros (N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476672" y="28529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03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565610"/>
            <a:ext cx="3880480" cy="5959734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9600" dirty="0" smtClean="0">
                <a:latin typeface="Jokerman" panose="04090605060D06020702" pitchFamily="82" charset="0"/>
              </a:rPr>
              <a:t>¡MUY BIEN!</a:t>
            </a:r>
            <a:endParaRPr lang="es-ES" sz="9600" dirty="0">
              <a:latin typeface="Jokerman" panose="04090605060D06020702" pitchFamily="82" charset="0"/>
            </a:endParaRPr>
          </a:p>
        </p:txBody>
      </p:sp>
      <p:sp>
        <p:nvSpPr>
          <p:cNvPr id="6" name="4 Flecha izquierda">
            <a:hlinkClick r:id="rId5" action="ppaction://hlinksldjump"/>
          </p:cNvPr>
          <p:cNvSpPr/>
          <p:nvPr/>
        </p:nvSpPr>
        <p:spPr>
          <a:xfrm>
            <a:off x="395536" y="5589240"/>
            <a:ext cx="2160240" cy="792088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INICIO</a:t>
            </a:r>
          </a:p>
        </p:txBody>
      </p:sp>
      <p:sp>
        <p:nvSpPr>
          <p:cNvPr id="7" name="5 Flecha derecha">
            <a:hlinkClick r:id="rId6" action="ppaction://hlinksldjump"/>
          </p:cNvPr>
          <p:cNvSpPr/>
          <p:nvPr/>
        </p:nvSpPr>
        <p:spPr>
          <a:xfrm>
            <a:off x="5796136" y="5589240"/>
            <a:ext cx="2716304" cy="739813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Jokerman" panose="04090605060D06020702" pitchFamily="82" charset="0"/>
              </a:rPr>
              <a:t>TERMINAR JUEGO </a:t>
            </a:r>
          </a:p>
        </p:txBody>
      </p:sp>
      <p:pic>
        <p:nvPicPr>
          <p:cNvPr id="8" name="Sonido Victoria Final fantasy 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548680" y="29249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06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Click r:id="" action="ppaction://hlinkshowjump?jump=firstslide"/>
          </p:cNvPr>
          <p:cNvSpPr/>
          <p:nvPr/>
        </p:nvSpPr>
        <p:spPr>
          <a:xfrm>
            <a:off x="251520" y="239155"/>
            <a:ext cx="7040537" cy="373761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dirty="0" smtClean="0">
                <a:solidFill>
                  <a:schemeClr val="tx1"/>
                </a:solidFill>
                <a:latin typeface="Jokerman" panose="04090605060D06020702" pitchFamily="82" charset="0"/>
              </a:rPr>
              <a:t>¡HAS SUPERADO TODOS LOS NIVELES DE LOS MONSTRUOS EDUCATICS!</a:t>
            </a:r>
            <a:endParaRPr lang="es-ES" sz="50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2962" y="2697811"/>
            <a:ext cx="2441526" cy="41888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20" y="4149080"/>
            <a:ext cx="2714286" cy="28571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543" y="3803444"/>
            <a:ext cx="1970366" cy="30261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896" y="4072825"/>
            <a:ext cx="2116253" cy="27733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017" y="4034203"/>
            <a:ext cx="1774023" cy="27961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8492">
            <a:off x="6120928" y="2157188"/>
            <a:ext cx="3005654" cy="25001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575" y="3653586"/>
            <a:ext cx="2724150" cy="32194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51502"/>
            <a:ext cx="7887963" cy="44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9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>
        <p:sndAc>
          <p:stSnd>
            <p:snd r:embed="rId12" name="applause.wav"/>
          </p:stSnd>
        </p:sndAc>
      </p:transition>
    </mc:Choice>
    <mc:Fallback>
      <p:transition spd="slow" advClick="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4.44444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0831"/>
            <a:ext cx="8229600" cy="1143000"/>
          </a:xfrm>
        </p:spPr>
        <p:txBody>
          <a:bodyPr>
            <a:noAutofit/>
          </a:bodyPr>
          <a:lstStyle/>
          <a:p>
            <a:r>
              <a:rPr lang="es-ES" sz="5000" b="1" dirty="0">
                <a:latin typeface="Jokerman" panose="04090605060D06020702" pitchFamily="82" charset="0"/>
              </a:rPr>
              <a:t>¿CONOCES LOS DÍAS DE LA SEMANA?</a:t>
            </a:r>
            <a:endParaRPr lang="es-ES" sz="5000" dirty="0"/>
          </a:p>
        </p:txBody>
      </p:sp>
      <p:sp>
        <p:nvSpPr>
          <p:cNvPr id="15" name="14 Nube">
            <a:hlinkClick r:id="rId4" action="ppaction://hlinksldjump"/>
          </p:cNvPr>
          <p:cNvSpPr/>
          <p:nvPr/>
        </p:nvSpPr>
        <p:spPr>
          <a:xfrm>
            <a:off x="755576" y="2204864"/>
            <a:ext cx="1584176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LUNES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6" name="15 Nube">
            <a:hlinkClick r:id="rId4" action="ppaction://hlinksldjump"/>
          </p:cNvPr>
          <p:cNvSpPr/>
          <p:nvPr/>
        </p:nvSpPr>
        <p:spPr>
          <a:xfrm>
            <a:off x="2051720" y="5373216"/>
            <a:ext cx="158417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MARTES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7" name="16 Nube">
            <a:hlinkClick r:id="rId5" action="ppaction://hlinksldjump"/>
          </p:cNvPr>
          <p:cNvSpPr/>
          <p:nvPr/>
        </p:nvSpPr>
        <p:spPr>
          <a:xfrm>
            <a:off x="4572000" y="5589240"/>
            <a:ext cx="2016224" cy="108012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MIÉRCOLES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8" name="17 Nube">
            <a:hlinkClick r:id="rId4" action="ppaction://hlinksldjump"/>
          </p:cNvPr>
          <p:cNvSpPr/>
          <p:nvPr/>
        </p:nvSpPr>
        <p:spPr>
          <a:xfrm>
            <a:off x="3347864" y="2204864"/>
            <a:ext cx="1584176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JUEVES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19" name="18 Nube">
            <a:hlinkClick r:id="rId4" action="ppaction://hlinksldjump"/>
          </p:cNvPr>
          <p:cNvSpPr/>
          <p:nvPr/>
        </p:nvSpPr>
        <p:spPr>
          <a:xfrm>
            <a:off x="683568" y="4149080"/>
            <a:ext cx="1584176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VIERNES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20" name="19 Nube">
            <a:hlinkClick r:id="rId4" action="ppaction://hlinksldjump"/>
          </p:cNvPr>
          <p:cNvSpPr/>
          <p:nvPr/>
        </p:nvSpPr>
        <p:spPr>
          <a:xfrm>
            <a:off x="6300192" y="2276872"/>
            <a:ext cx="1584176" cy="1224136"/>
          </a:xfrm>
          <a:prstGeom prst="cloud">
            <a:avLst/>
          </a:prstGeom>
          <a:solidFill>
            <a:srgbClr val="FD81E5"/>
          </a:solidFill>
          <a:ln>
            <a:solidFill>
              <a:srgbClr val="FD8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SÁBADO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21" name="20 Nube">
            <a:hlinkClick r:id="rId4" action="ppaction://hlinksldjump"/>
          </p:cNvPr>
          <p:cNvSpPr/>
          <p:nvPr/>
        </p:nvSpPr>
        <p:spPr>
          <a:xfrm>
            <a:off x="7308304" y="4365104"/>
            <a:ext cx="183569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Jokerman" panose="04090605060D06020702" pitchFamily="82" charset="0"/>
              </a:rPr>
              <a:t>DOMINGO</a:t>
            </a:r>
            <a:endParaRPr lang="es-ES" sz="1500" dirty="0">
              <a:latin typeface="Jokerman" panose="04090605060D06020702" pitchFamily="82" charset="0"/>
            </a:endParaRPr>
          </a:p>
        </p:txBody>
      </p:sp>
      <p:sp>
        <p:nvSpPr>
          <p:cNvPr id="22" name="21 Menos"/>
          <p:cNvSpPr/>
          <p:nvPr/>
        </p:nvSpPr>
        <p:spPr>
          <a:xfrm>
            <a:off x="2267744" y="2492896"/>
            <a:ext cx="1152128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Menos"/>
          <p:cNvSpPr/>
          <p:nvPr/>
        </p:nvSpPr>
        <p:spPr>
          <a:xfrm>
            <a:off x="4788024" y="2492896"/>
            <a:ext cx="1728192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Arco de bloque"/>
          <p:cNvSpPr/>
          <p:nvPr/>
        </p:nvSpPr>
        <p:spPr>
          <a:xfrm rot="3788856">
            <a:off x="7355113" y="3073897"/>
            <a:ext cx="1877748" cy="9361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Menos"/>
          <p:cNvSpPr/>
          <p:nvPr/>
        </p:nvSpPr>
        <p:spPr>
          <a:xfrm rot="20069974">
            <a:off x="6282070" y="5279151"/>
            <a:ext cx="1399109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Menos"/>
          <p:cNvSpPr/>
          <p:nvPr/>
        </p:nvSpPr>
        <p:spPr>
          <a:xfrm>
            <a:off x="3491880" y="5805264"/>
            <a:ext cx="1152128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Arco de bloque"/>
          <p:cNvSpPr/>
          <p:nvPr/>
        </p:nvSpPr>
        <p:spPr>
          <a:xfrm rot="13237163">
            <a:off x="447126" y="5261917"/>
            <a:ext cx="1870665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0" name="martes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699792" y="5589240"/>
            <a:ext cx="288032" cy="288032"/>
          </a:xfrm>
          <a:prstGeom prst="rect">
            <a:avLst/>
          </a:prstGeom>
        </p:spPr>
      </p:pic>
      <p:pic>
        <p:nvPicPr>
          <p:cNvPr id="27" name="Imagen 1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365104"/>
            <a:ext cx="1362075" cy="9637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753</Words>
  <Application>Microsoft Office PowerPoint</Application>
  <PresentationFormat>Presentación en pantalla (4:3)</PresentationFormat>
  <Paragraphs>231</Paragraphs>
  <Slides>82</Slides>
  <Notes>1</Notes>
  <HiddenSlides>2</HiddenSlides>
  <MMClips>73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82</vt:i4>
      </vt:variant>
    </vt:vector>
  </HeadingPairs>
  <TitlesOfParts>
    <vt:vector size="83" baseType="lpstr">
      <vt:lpstr>Tema de Office</vt:lpstr>
      <vt:lpstr>LOS EDUCATICS</vt:lpstr>
      <vt:lpstr>Diapositiva 2</vt:lpstr>
      <vt:lpstr>INSTRUCCIONES</vt:lpstr>
      <vt:lpstr>Diapositiva 4</vt:lpstr>
      <vt:lpstr>Diapositiva 5</vt:lpstr>
      <vt:lpstr>Diapositiva 6</vt:lpstr>
      <vt:lpstr>INSTRUCCIONES</vt:lpstr>
      <vt:lpstr>¿CONOCES LOS DÍAS DE LA SEMANA? </vt:lpstr>
      <vt:lpstr>¿CONOCES LOS DÍAS DE LA SEMANA?</vt:lpstr>
      <vt:lpstr>¿CONOCES LOS DÍAS DE LA SEMANA?</vt:lpstr>
      <vt:lpstr>¿CONOCES LOS DÍAS DE LA SEMANA?</vt:lpstr>
      <vt:lpstr>¿CONOCES LOS DÍAS DE LA SEMANA?</vt:lpstr>
      <vt:lpstr>¿CONOCES LOS DÍAS DE LA SEMANA?</vt:lpstr>
      <vt:lpstr>¿CONOCES LOS DÍAS DE LA SEMANA?</vt:lpstr>
      <vt:lpstr>Diapositiva 15</vt:lpstr>
      <vt:lpstr>¿CONOCES LOS DÍAS DE LA SEMANA?</vt:lpstr>
      <vt:lpstr>¿CONOCES LOS DÍAS DE LA SEMANA?</vt:lpstr>
      <vt:lpstr>Diapositiva 18</vt:lpstr>
      <vt:lpstr>Diapositiva 19</vt:lpstr>
      <vt:lpstr>Diapositiva 20</vt:lpstr>
      <vt:lpstr>¡CANTA LA CANCIÓN!</vt:lpstr>
      <vt:lpstr>INSTRUCCIONES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INSTRUCCIONES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LLÉVAME AL VERANO</vt:lpstr>
      <vt:lpstr>LLÉVAME AL VERANO</vt:lpstr>
      <vt:lpstr>¡MUY BIEN!</vt:lpstr>
      <vt:lpstr>LLÉVAME AL INVIERNO</vt:lpstr>
      <vt:lpstr>LLÉVAME AL INVIERNO</vt:lpstr>
      <vt:lpstr>¡MUY BIEN!</vt:lpstr>
      <vt:lpstr>Diapositiva 54</vt:lpstr>
      <vt:lpstr>LLÉVAME A LA PRIMAVERA</vt:lpstr>
      <vt:lpstr>Diapositiva 56</vt:lpstr>
      <vt:lpstr>LLÉVAME A LA PRIMAVERA</vt:lpstr>
      <vt:lpstr>LLÉVAME A LA PRIMAVERA</vt:lpstr>
      <vt:lpstr>¡MUY BIEN!</vt:lpstr>
      <vt:lpstr>LLÉVAME AL OTOÑO</vt:lpstr>
      <vt:lpstr>Diapositiva 61</vt:lpstr>
      <vt:lpstr>LLÉVAME AL OTOÑO</vt:lpstr>
      <vt:lpstr>LLÉVAME AL OTOÑO</vt:lpstr>
      <vt:lpstr>LLÉVAME AL OTOÑO</vt:lpstr>
      <vt:lpstr>LLÉVAME AL OTOÑO</vt:lpstr>
      <vt:lpstr>LLÉVAME AL OTOÑO</vt:lpstr>
      <vt:lpstr>¡MUY BIEN!</vt:lpstr>
      <vt:lpstr>Diapositiva 68</vt:lpstr>
      <vt:lpstr>INSTRUCCIONES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CONTENIDOS</vt:lpstr>
      <vt:lpstr>¡MUY BIEN!</vt:lpstr>
      <vt:lpstr>Diapositiva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LABERINTO</dc:title>
  <dc:creator>javier</dc:creator>
  <cp:lastModifiedBy>javier</cp:lastModifiedBy>
  <cp:revision>119</cp:revision>
  <dcterms:created xsi:type="dcterms:W3CDTF">2018-12-11T17:30:11Z</dcterms:created>
  <dcterms:modified xsi:type="dcterms:W3CDTF">2018-12-20T10:51:22Z</dcterms:modified>
</cp:coreProperties>
</file>